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9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A8C02F-28F0-442C-B20E-168DCC947BA3}" type="datetimeFigureOut">
              <a:rPr lang="x-none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1358E3-0AEE-4966-B385-2FE7CE653E8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3512B2-A521-45B8-A2E7-6AA1DDC929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02CE1E-8DC4-4940-9B48-B3C816CD0DAA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E8AF791-8147-47A0-8678-3BEE0E68777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B6C13-65BE-4927-AAAB-63D787ED4C18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6BFC4A-5AAF-4F1E-B26D-ECBBD574FE7E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FDE7B0-31EA-4F37-AA60-E7764D5FD837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E45D16-DD56-48B4-B45D-7FAB82CF9E3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8AFAD6-E98F-4B27-9BEF-926DE6A3E70F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3E8912-1416-449D-9AA7-76DD4AA47CE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3395CB6-D0A8-4F08-BABF-07C2A476D0DB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81388D-4188-44CE-808C-F44A2D98C8F6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A4830A-4CDD-47B6-BA56-5FFA0A8A9D62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1215F37-AFD6-4D95-96EF-682D084AA7ED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F28908-443A-4CA8-A029-CBC38FAC4B62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125FC9E-767A-4000-9F48-A71E2D787F9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5D772E-E12A-4D99-9B30-18C7D24EE993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F4DA3D-E41B-419B-9F08-0B1E24DCD3A8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7674F-D818-4123-A735-516F3B4ACABE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1D677-D1B3-460F-A44C-F5A67664680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CFF2530E-617C-4695-8AF1-D3F62B0B725E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FB7247-78AB-47A1-A3E5-5C50B93EDA3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8BF7E54-87C5-4C55-99FF-BDE7940BE723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21FA8DF-E392-4541-A469-8B5C47F17BA2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CCA30C5-6E5C-4752-B129-5FAC9A3C20F4}" type="datetimeFigureOut">
              <a:rPr lang="x-none" smtClean="0"/>
              <a:pPr>
                <a:defRPr/>
              </a:pPr>
              <a:t>2/5/2018</a:t>
            </a:fld>
            <a:endParaRPr lang="x-non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354E36A-C6FB-483F-9BB0-D8EE6667BA75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Ujedinjenje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Italije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Nemacke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x-none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3568" y="-603448"/>
            <a:ext cx="8003232" cy="172819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Osvajanje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Venecije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Venecija</a:t>
            </a:r>
            <a:r>
              <a:rPr lang="en-US" dirty="0" smtClean="0"/>
              <a:t> je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pripadala</a:t>
            </a:r>
            <a:r>
              <a:rPr lang="en-US" dirty="0" smtClean="0"/>
              <a:t> </a:t>
            </a:r>
            <a:r>
              <a:rPr lang="en-US" dirty="0" err="1" smtClean="0"/>
              <a:t>Austriji</a:t>
            </a:r>
            <a:r>
              <a:rPr lang="en-US" dirty="0" smtClean="0"/>
              <a:t>.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Osvojena</a:t>
            </a:r>
            <a:r>
              <a:rPr lang="en-US" dirty="0" smtClean="0"/>
              <a:t> je </a:t>
            </a:r>
            <a:r>
              <a:rPr lang="en-US" dirty="0" smtClean="0">
                <a:solidFill>
                  <a:srgbClr val="FFFF00"/>
                </a:solidFill>
              </a:rPr>
              <a:t>1866.</a:t>
            </a:r>
            <a:r>
              <a:rPr lang="en-US" dirty="0" smtClean="0"/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Austrija</a:t>
            </a:r>
            <a:r>
              <a:rPr lang="en-US" dirty="0" smtClean="0"/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u </a:t>
            </a:r>
            <a:r>
              <a:rPr lang="en-US" dirty="0" err="1" smtClean="0"/>
              <a:t>sukobu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endParaRPr lang="en-US" dirty="0" smtClean="0"/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Pruskom</a:t>
            </a:r>
            <a:r>
              <a:rPr lang="en-US" dirty="0" smtClean="0"/>
              <a:t>.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3"/>
            <a:ext cx="4480496" cy="51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Papska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država</a:t>
            </a:r>
            <a:r>
              <a:rPr lang="sr-Latn-RS" dirty="0" smtClean="0">
                <a:solidFill>
                  <a:srgbClr val="FFFF00"/>
                </a:solidFill>
              </a:rPr>
              <a:t> pripojena Italiji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smtClean="0"/>
              <a:t>Napoleon III je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 smtClean="0"/>
              <a:t>vojsku</a:t>
            </a:r>
            <a:r>
              <a:rPr lang="en-US" dirty="0" smtClean="0"/>
              <a:t> u </a:t>
            </a:r>
            <a:r>
              <a:rPr lang="en-US" dirty="0" err="1" smtClean="0"/>
              <a:t>Rimu</a:t>
            </a:r>
            <a:r>
              <a:rPr lang="en-US" dirty="0" smtClean="0"/>
              <a:t>. On je </a:t>
            </a:r>
            <a:r>
              <a:rPr lang="en-US" dirty="0" err="1" smtClean="0"/>
              <a:t>čuvao</a:t>
            </a:r>
            <a:r>
              <a:rPr lang="en-US" dirty="0" smtClean="0"/>
              <a:t> </a:t>
            </a:r>
            <a:r>
              <a:rPr lang="en-US" dirty="0" err="1" smtClean="0"/>
              <a:t>interese</a:t>
            </a:r>
            <a:r>
              <a:rPr lang="en-US" dirty="0" smtClean="0"/>
              <a:t> </a:t>
            </a:r>
            <a:r>
              <a:rPr lang="en-US" dirty="0" err="1" smtClean="0"/>
              <a:t>Pape</a:t>
            </a:r>
            <a:r>
              <a:rPr lang="en-US" dirty="0" smtClean="0"/>
              <a:t>, </a:t>
            </a:r>
            <a:r>
              <a:rPr lang="en-US" dirty="0" err="1" smtClean="0"/>
              <a:t>međutim</a:t>
            </a:r>
            <a:r>
              <a:rPr lang="en-US" dirty="0" smtClean="0"/>
              <a:t>, Napoleon je </a:t>
            </a:r>
            <a:r>
              <a:rPr lang="en-US" dirty="0" err="1" smtClean="0"/>
              <a:t>doživeo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poraz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Pruske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FF00"/>
                </a:solidFill>
              </a:rPr>
              <a:t>1870</a:t>
            </a:r>
            <a:r>
              <a:rPr lang="en-US" dirty="0" smtClean="0"/>
              <a:t>),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papa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zaštitnika</a:t>
            </a:r>
            <a:r>
              <a:rPr lang="en-US" dirty="0" smtClean="0"/>
              <a:t>, pa je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drzava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osvojena</a:t>
            </a:r>
            <a:r>
              <a:rPr lang="en-US" dirty="0" smtClean="0"/>
              <a:t>.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071538" y="4429132"/>
            <a:ext cx="6578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Prestonica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papske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države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, Rim,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sada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postaje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prestonica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sada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već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ujedinjene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MT" pitchFamily="34" charset="0"/>
              </a:rPr>
              <a:t>Italije</a:t>
            </a:r>
            <a:r>
              <a:rPr lang="en-US" sz="2800" dirty="0">
                <a:solidFill>
                  <a:srgbClr val="FFFF00"/>
                </a:solidFill>
                <a:latin typeface="Gill Sans MT" pitchFamily="34" charset="0"/>
              </a:rPr>
              <a:t>. </a:t>
            </a:r>
          </a:p>
        </p:txBody>
      </p:sp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1" y="260350"/>
            <a:ext cx="7992888" cy="6294438"/>
          </a:xfrm>
        </p:spPr>
      </p:pic>
    </p:spTree>
  </p:cSld>
  <p:clrMapOvr>
    <a:masterClrMapping/>
  </p:clrMapOvr>
  <p:transition spd="slow">
    <p:pull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Ujedinjenje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Nemačke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err="1" smtClean="0"/>
              <a:t>Sredinom</a:t>
            </a:r>
            <a:r>
              <a:rPr lang="en-US" dirty="0" smtClean="0"/>
              <a:t> XIX </a:t>
            </a:r>
            <a:r>
              <a:rPr lang="en-US" dirty="0" err="1" smtClean="0"/>
              <a:t>veka</a:t>
            </a:r>
            <a:r>
              <a:rPr lang="en-US" dirty="0" smtClean="0"/>
              <a:t>, </a:t>
            </a:r>
            <a:r>
              <a:rPr lang="en-US" dirty="0" err="1" smtClean="0"/>
              <a:t>Nemci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podeljeni</a:t>
            </a:r>
            <a:r>
              <a:rPr lang="en-US" dirty="0" smtClean="0"/>
              <a:t> u 34 </a:t>
            </a:r>
            <a:r>
              <a:rPr lang="en-US" dirty="0" err="1" smtClean="0"/>
              <a:t>država</a:t>
            </a:r>
            <a:r>
              <a:rPr lang="en-US" dirty="0" smtClean="0"/>
              <a:t>.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najjače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, </a:t>
            </a:r>
            <a:r>
              <a:rPr lang="en-US" dirty="0" err="1" smtClean="0"/>
              <a:t>Austrija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Pruska</a:t>
            </a:r>
            <a:r>
              <a:rPr lang="en-US" dirty="0" smtClean="0"/>
              <a:t>, </a:t>
            </a:r>
            <a:r>
              <a:rPr lang="en-US" dirty="0" err="1" smtClean="0"/>
              <a:t>borile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</a:t>
            </a:r>
            <a:r>
              <a:rPr lang="en-US" dirty="0" err="1" smtClean="0"/>
              <a:t>oko</a:t>
            </a:r>
            <a:r>
              <a:rPr lang="en-US" dirty="0" smtClean="0"/>
              <a:t> toga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država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prevlast</a:t>
            </a:r>
            <a:r>
              <a:rPr lang="en-US" dirty="0" smtClean="0"/>
              <a:t> u </a:t>
            </a:r>
            <a:r>
              <a:rPr lang="en-US" dirty="0" err="1" smtClean="0"/>
              <a:t>nemačkom</a:t>
            </a:r>
            <a:r>
              <a:rPr lang="en-US" dirty="0" smtClean="0"/>
              <a:t> </a:t>
            </a:r>
            <a:r>
              <a:rPr lang="en-US" dirty="0" err="1" smtClean="0"/>
              <a:t>ujedinjenju</a:t>
            </a:r>
            <a:r>
              <a:rPr lang="en-US" dirty="0" smtClean="0"/>
              <a:t>. </a:t>
            </a:r>
            <a:r>
              <a:rPr lang="en-US" dirty="0" err="1" smtClean="0"/>
              <a:t>Pruska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jača</a:t>
            </a:r>
            <a:r>
              <a:rPr lang="en-US" dirty="0" smtClean="0"/>
              <a:t> (</a:t>
            </a:r>
            <a:r>
              <a:rPr lang="en-US" dirty="0" err="1" smtClean="0"/>
              <a:t>većinom</a:t>
            </a:r>
            <a:r>
              <a:rPr lang="en-US" dirty="0" smtClean="0"/>
              <a:t> </a:t>
            </a:r>
            <a:r>
              <a:rPr lang="en-US" dirty="0" err="1" smtClean="0"/>
              <a:t>nemačko</a:t>
            </a:r>
            <a:r>
              <a:rPr lang="en-US" dirty="0" smtClean="0"/>
              <a:t> </a:t>
            </a:r>
            <a:r>
              <a:rPr lang="en-US" dirty="0" err="1" smtClean="0"/>
              <a:t>stanovništvo</a:t>
            </a:r>
            <a:r>
              <a:rPr lang="en-US" dirty="0" smtClean="0"/>
              <a:t>, </a:t>
            </a: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armija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ekonimija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Oto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Bizmark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smtClean="0"/>
              <a:t>1862. </a:t>
            </a:r>
            <a:r>
              <a:rPr lang="en-US" dirty="0" err="1" smtClean="0"/>
              <a:t>godine</a:t>
            </a:r>
            <a:r>
              <a:rPr lang="en-US" dirty="0" smtClean="0"/>
              <a:t> je </a:t>
            </a:r>
            <a:r>
              <a:rPr lang="en-US" dirty="0" err="1" smtClean="0"/>
              <a:t>imenovan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kancelara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pruskog</a:t>
            </a:r>
            <a:r>
              <a:rPr lang="en-US" dirty="0" smtClean="0"/>
              <a:t> </a:t>
            </a:r>
            <a:r>
              <a:rPr lang="en-US" dirty="0" err="1" smtClean="0"/>
              <a:t>kralja</a:t>
            </a:r>
            <a:r>
              <a:rPr lang="en-US" dirty="0" smtClean="0"/>
              <a:t> </a:t>
            </a:r>
            <a:r>
              <a:rPr lang="en-US" dirty="0" err="1" smtClean="0"/>
              <a:t>Vilhelma</a:t>
            </a:r>
            <a:r>
              <a:rPr lang="en-US" dirty="0" smtClean="0"/>
              <a:t> I.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err="1" smtClean="0"/>
              <a:t>Takodje</a:t>
            </a:r>
            <a:r>
              <a:rPr lang="en-US" dirty="0" smtClean="0"/>
              <a:t> </a:t>
            </a:r>
            <a:r>
              <a:rPr lang="en-US" dirty="0" err="1" smtClean="0"/>
              <a:t>poznat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gvozdeni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kancelar</a:t>
            </a:r>
            <a:r>
              <a:rPr lang="en-US" dirty="0" smtClean="0"/>
              <a:t>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2708920"/>
            <a:ext cx="3375025" cy="33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104" y="6309319"/>
            <a:ext cx="4177235" cy="3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Gill Sans MT" pitchFamily="34" charset="0"/>
              </a:rPr>
              <a:t>Oto</a:t>
            </a:r>
            <a:r>
              <a:rPr lang="en-US" sz="2000" b="1" dirty="0">
                <a:latin typeface="Gill Sans MT" pitchFamily="34" charset="0"/>
              </a:rPr>
              <a:t> </a:t>
            </a:r>
            <a:r>
              <a:rPr lang="en-US" sz="2000" b="1" dirty="0" err="1">
                <a:latin typeface="Gill Sans MT" pitchFamily="34" charset="0"/>
              </a:rPr>
              <a:t>fon</a:t>
            </a:r>
            <a:r>
              <a:rPr lang="en-US" sz="2000" b="1" dirty="0">
                <a:latin typeface="Gill Sans MT" pitchFamily="34" charset="0"/>
              </a:rPr>
              <a:t> </a:t>
            </a:r>
            <a:r>
              <a:rPr lang="en-US" sz="2000" b="1" dirty="0" err="1">
                <a:latin typeface="Gill Sans MT" pitchFamily="34" charset="0"/>
              </a:rPr>
              <a:t>Bizmark</a:t>
            </a:r>
            <a:r>
              <a:rPr lang="en-US" sz="2000" b="1" dirty="0">
                <a:latin typeface="Gill Sans MT" pitchFamily="34" charset="0"/>
              </a:rPr>
              <a:t> (1815-1898)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5" y="3789039"/>
            <a:ext cx="1803400" cy="27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365104"/>
            <a:ext cx="331236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FFFF00"/>
                </a:solidFill>
              </a:rPr>
              <a:t>Ujedinjenje Nemačke moguće samo politikom gvožđa i krvi (ratom).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547664" y="3717032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Severnonemačka</a:t>
            </a:r>
            <a:r>
              <a:rPr lang="en-US" b="1" dirty="0" smtClean="0"/>
              <a:t> </a:t>
            </a:r>
            <a:r>
              <a:rPr lang="en-US" b="1" dirty="0" err="1" smtClean="0"/>
              <a:t>konfederacija</a:t>
            </a:r>
            <a:endParaRPr lang="en-US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1866, </a:t>
            </a:r>
            <a:r>
              <a:rPr lang="en-US" dirty="0" err="1" smtClean="0">
                <a:solidFill>
                  <a:srgbClr val="FF0000"/>
                </a:solidFill>
              </a:rPr>
              <a:t>bitka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Sadove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Češka</a:t>
            </a:r>
            <a:r>
              <a:rPr lang="en-US" dirty="0" smtClean="0"/>
              <a:t>), </a:t>
            </a:r>
            <a:r>
              <a:rPr lang="en-US" dirty="0" err="1" smtClean="0"/>
              <a:t>Austrija</a:t>
            </a:r>
            <a:r>
              <a:rPr lang="en-US" dirty="0" smtClean="0"/>
              <a:t> </a:t>
            </a:r>
            <a:r>
              <a:rPr lang="en-US" dirty="0" err="1" smtClean="0"/>
              <a:t>gubi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Pruske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Pruska</a:t>
            </a:r>
            <a:r>
              <a:rPr lang="en-US" dirty="0" smtClean="0"/>
              <a:t> je </a:t>
            </a:r>
            <a:r>
              <a:rPr lang="en-US" dirty="0" err="1" smtClean="0">
                <a:solidFill>
                  <a:srgbClr val="FFFF00"/>
                </a:solidFill>
              </a:rPr>
              <a:t>glavna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država</a:t>
            </a:r>
            <a:r>
              <a:rPr lang="en-US" dirty="0" smtClean="0">
                <a:solidFill>
                  <a:srgbClr val="FFFF00"/>
                </a:solidFill>
              </a:rPr>
              <a:t> 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ujednjenju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Nemačke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državama</a:t>
            </a:r>
            <a:r>
              <a:rPr lang="en-US" dirty="0" smtClean="0"/>
              <a:t> </a:t>
            </a:r>
            <a:r>
              <a:rPr lang="en-US" dirty="0" err="1" smtClean="0"/>
              <a:t>nemačkog</a:t>
            </a:r>
            <a:r>
              <a:rPr lang="en-US" dirty="0" smtClean="0"/>
              <a:t> </a:t>
            </a:r>
            <a:r>
              <a:rPr lang="en-US" dirty="0" err="1" smtClean="0"/>
              <a:t>severa</a:t>
            </a:r>
            <a:r>
              <a:rPr lang="en-US" dirty="0" smtClean="0"/>
              <a:t> </a:t>
            </a:r>
            <a:r>
              <a:rPr lang="en-US" dirty="0" err="1" smtClean="0"/>
              <a:t>formira</a:t>
            </a:r>
            <a:r>
              <a:rPr lang="en-US" dirty="0" smtClean="0"/>
              <a:t> </a:t>
            </a:r>
            <a:r>
              <a:rPr lang="en-US" b="1" dirty="0" err="1" smtClean="0"/>
              <a:t>Severnonemačku</a:t>
            </a:r>
            <a:r>
              <a:rPr lang="en-US" b="1" dirty="0" smtClean="0"/>
              <a:t> </a:t>
            </a:r>
            <a:r>
              <a:rPr lang="en-US" b="1" dirty="0" err="1" smtClean="0"/>
              <a:t>konfederaciju</a:t>
            </a:r>
            <a:r>
              <a:rPr lang="en-US" dirty="0" smtClean="0"/>
              <a:t>.</a:t>
            </a:r>
          </a:p>
          <a:p>
            <a:pPr marL="0" indent="0">
              <a:buFont typeface="Wingdings 3" pitchFamily="18" charset="2"/>
              <a:buNone/>
            </a:pPr>
            <a:endParaRPr lang="en-US" dirty="0" smtClean="0"/>
          </a:p>
          <a:p>
            <a:pPr marL="0" indent="0">
              <a:buFont typeface="Wingdings 3" pitchFamily="18" charset="2"/>
              <a:buNone/>
            </a:pPr>
            <a:endParaRPr lang="en-US" dirty="0" smtClean="0"/>
          </a:p>
          <a:p>
            <a:pPr marL="0" indent="0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05064"/>
            <a:ext cx="4608513" cy="25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8715436" cy="16619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en-US" sz="2000" dirty="0" err="1" smtClean="0"/>
              <a:t>Bizmark</a:t>
            </a:r>
            <a:r>
              <a:rPr lang="en-US" sz="2000" dirty="0" smtClean="0"/>
              <a:t> </a:t>
            </a:r>
            <a:r>
              <a:rPr lang="sr-Latn-RS" sz="2000" dirty="0" smtClean="0"/>
              <a:t> </a:t>
            </a:r>
            <a:r>
              <a:rPr lang="en-US" sz="2000" dirty="0" err="1" smtClean="0"/>
              <a:t>izaziva</a:t>
            </a:r>
            <a:r>
              <a:rPr lang="en-US" sz="2000" dirty="0" smtClean="0"/>
              <a:t> </a:t>
            </a:r>
            <a:r>
              <a:rPr lang="en-US" sz="2000" dirty="0" err="1" smtClean="0"/>
              <a:t>Francuze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započinju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bitku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Sedana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Francusko</a:t>
            </a:r>
            <a:r>
              <a:rPr lang="en-US" sz="2000" dirty="0" smtClean="0"/>
              <a:t> – </a:t>
            </a:r>
            <a:r>
              <a:rPr lang="en-US" sz="2000" dirty="0" err="1" smtClean="0"/>
              <a:t>pruski</a:t>
            </a:r>
            <a:r>
              <a:rPr lang="en-US" sz="2000" dirty="0" smtClean="0"/>
              <a:t> rat) </a:t>
            </a:r>
            <a:r>
              <a:rPr lang="en-US" sz="2000" dirty="0" smtClean="0">
                <a:solidFill>
                  <a:srgbClr val="FF0000"/>
                </a:solidFill>
              </a:rPr>
              <a:t>1870</a:t>
            </a:r>
            <a:r>
              <a:rPr lang="en-US" sz="2000" dirty="0" smtClean="0"/>
              <a:t>. </a:t>
            </a:r>
            <a:r>
              <a:rPr lang="en-US" sz="2000" dirty="0" err="1" smtClean="0"/>
              <a:t>Francuzi</a:t>
            </a:r>
            <a:r>
              <a:rPr lang="en-US" sz="2000" dirty="0" smtClean="0"/>
              <a:t> </a:t>
            </a:r>
            <a:r>
              <a:rPr lang="en-US" sz="2000" dirty="0" err="1" smtClean="0"/>
              <a:t>gube</a:t>
            </a:r>
            <a:r>
              <a:rPr lang="en-US" sz="2000" dirty="0" smtClean="0"/>
              <a:t>, Napoleon III je </a:t>
            </a:r>
            <a:r>
              <a:rPr lang="en-US" sz="2000" dirty="0" err="1" smtClean="0"/>
              <a:t>zarobljen</a:t>
            </a:r>
            <a:r>
              <a:rPr lang="en-US" sz="2000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err="1" smtClean="0"/>
              <a:t>Posle</a:t>
            </a:r>
            <a:r>
              <a:rPr lang="en-US" sz="2000" dirty="0" smtClean="0"/>
              <a:t> </a:t>
            </a:r>
            <a:r>
              <a:rPr lang="en-US" sz="2000" dirty="0" err="1" smtClean="0"/>
              <a:t>bitke</a:t>
            </a:r>
            <a:r>
              <a:rPr lang="en-US" sz="2000" dirty="0" smtClean="0"/>
              <a:t> </a:t>
            </a:r>
            <a:r>
              <a:rPr lang="en-US" sz="2000" dirty="0" err="1" smtClean="0"/>
              <a:t>konfederaciji</a:t>
            </a:r>
            <a:r>
              <a:rPr lang="en-US" sz="2000" dirty="0" smtClean="0"/>
              <a:t> se </a:t>
            </a:r>
            <a:r>
              <a:rPr lang="en-US" sz="2000" dirty="0" err="1" smtClean="0"/>
              <a:t>pridružuju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južne</a:t>
            </a:r>
            <a:r>
              <a:rPr lang="en-US" sz="2000" dirty="0" smtClean="0"/>
              <a:t> </a:t>
            </a:r>
            <a:r>
              <a:rPr lang="en-US" sz="2000" dirty="0" err="1" smtClean="0"/>
              <a:t>nemačke</a:t>
            </a:r>
            <a:r>
              <a:rPr lang="en-US" sz="2000" dirty="0" smtClean="0"/>
              <a:t> </a:t>
            </a:r>
            <a:r>
              <a:rPr lang="en-US" sz="2000" dirty="0" err="1" smtClean="0"/>
              <a:t>države</a:t>
            </a:r>
            <a:r>
              <a:rPr lang="en-US" sz="2000" dirty="0" smtClean="0"/>
              <a:t>, </a:t>
            </a:r>
            <a:r>
              <a:rPr lang="en-US" sz="2000" dirty="0" err="1" smtClean="0"/>
              <a:t>osvajau</a:t>
            </a:r>
            <a:r>
              <a:rPr lang="en-US" sz="2000" dirty="0" smtClean="0"/>
              <a:t> Pariz1871: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5842" name="Picture 2" descr="Фотографија корисника Историјске занимљи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714876" cy="4929198"/>
          </a:xfrm>
          <a:prstGeom prst="rect">
            <a:avLst/>
          </a:prstGeom>
          <a:noFill/>
        </p:spPr>
      </p:pic>
      <p:pic>
        <p:nvPicPr>
          <p:cNvPr id="35844" name="Picture 4" descr="Фотографија корисника Историјске занимљи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35768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400" dirty="0" smtClean="0">
                <a:solidFill>
                  <a:srgbClr val="FFFF00"/>
                </a:solidFill>
              </a:rPr>
              <a:t>Ujedinjenje-</a:t>
            </a:r>
            <a:r>
              <a:rPr lang="en-US" sz="4400" dirty="0" err="1" smtClean="0">
                <a:solidFill>
                  <a:srgbClr val="FFFF00"/>
                </a:solidFill>
              </a:rPr>
              <a:t>Drugo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nemačko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carstvo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9217024" cy="24765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stvaraju</a:t>
            </a:r>
            <a:r>
              <a:rPr lang="en-US" sz="2400" dirty="0" smtClean="0"/>
              <a:t> </a:t>
            </a:r>
            <a:r>
              <a:rPr lang="sr-Latn-RS" sz="2400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Drugo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nemačko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carstvo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/>
              <a:t>čiji</a:t>
            </a:r>
            <a:r>
              <a:rPr lang="en-US" sz="2400" dirty="0" smtClean="0"/>
              <a:t> je </a:t>
            </a:r>
            <a:r>
              <a:rPr lang="en-US" sz="2400" dirty="0" err="1" smtClean="0">
                <a:solidFill>
                  <a:srgbClr val="FFFF00"/>
                </a:solidFill>
              </a:rPr>
              <a:t>kajzer</a:t>
            </a:r>
            <a:r>
              <a:rPr lang="en-US" sz="2400" dirty="0" smtClean="0"/>
              <a:t> bio </a:t>
            </a:r>
            <a:r>
              <a:rPr lang="en-US" sz="2400" dirty="0" err="1" smtClean="0">
                <a:solidFill>
                  <a:srgbClr val="FFFF00"/>
                </a:solidFill>
              </a:rPr>
              <a:t>Vilhelm</a:t>
            </a:r>
            <a:r>
              <a:rPr lang="en-US" sz="2400" dirty="0" smtClean="0">
                <a:solidFill>
                  <a:srgbClr val="FFFF00"/>
                </a:solidFill>
              </a:rPr>
              <a:t> I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Latn-RS" sz="2400" dirty="0" smtClean="0">
                <a:solidFill>
                  <a:srgbClr val="FFFF00"/>
                </a:solidFill>
              </a:rPr>
              <a:t>Ujedinjenje proglašeno u </a:t>
            </a:r>
            <a:r>
              <a:rPr lang="sr-Latn-RS" sz="2400" dirty="0" smtClean="0">
                <a:solidFill>
                  <a:srgbClr val="FFFF00"/>
                </a:solidFill>
              </a:rPr>
              <a:t>Parizu</a:t>
            </a:r>
            <a:r>
              <a:rPr lang="en-US" sz="2400" dirty="0" smtClean="0">
                <a:solidFill>
                  <a:srgbClr val="FFFF00"/>
                </a:solidFill>
              </a:rPr>
              <a:t> 1871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r>
              <a:rPr lang="en-GB" sz="2400" dirty="0" smtClean="0">
                <a:solidFill>
                  <a:srgbClr val="FFFF00"/>
                </a:solidFill>
              </a:rPr>
              <a:t>                              </a:t>
            </a:r>
            <a:r>
              <a:rPr lang="sr-Latn-RS" sz="2400" dirty="0" smtClean="0"/>
              <a:t>(</a:t>
            </a:r>
            <a:r>
              <a:rPr lang="en-GB" sz="2400" dirty="0" smtClean="0">
                <a:solidFill>
                  <a:srgbClr val="FFFF00"/>
                </a:solidFill>
              </a:rPr>
              <a:t>car</a:t>
            </a:r>
            <a:r>
              <a:rPr lang="sr-Latn-RS" sz="2400" dirty="0" smtClean="0"/>
              <a:t>)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sr-Latn-R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endParaRPr lang="en-US" sz="2400" dirty="0" smtClean="0"/>
          </a:p>
        </p:txBody>
      </p:sp>
      <p:pic>
        <p:nvPicPr>
          <p:cNvPr id="5" name="Picture 2" descr="http://upload.wikimedia.org/wikipedia/commons/1/10/1871_Proclamation_of_the_German_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3"/>
            <a:ext cx="7741368" cy="35010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Krunisanje</a:t>
            </a:r>
            <a:r>
              <a:rPr lang="en-US" b="1" dirty="0" smtClean="0"/>
              <a:t> </a:t>
            </a:r>
            <a:r>
              <a:rPr lang="en-US" b="1" dirty="0" err="1" smtClean="0"/>
              <a:t>Vilhelma</a:t>
            </a:r>
            <a:r>
              <a:rPr lang="en-US" b="1" dirty="0" smtClean="0"/>
              <a:t> I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348880"/>
            <a:ext cx="5400675" cy="3997325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5209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6227763" y="6093296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Gill Sans MT" pitchFamily="34" charset="0"/>
              </a:rPr>
              <a:t>             </a:t>
            </a:r>
            <a:r>
              <a:rPr lang="en-US" sz="2000" b="1" dirty="0" err="1">
                <a:latin typeface="Gill Sans MT" pitchFamily="34" charset="0"/>
              </a:rPr>
              <a:t>Vilhelm</a:t>
            </a:r>
            <a:r>
              <a:rPr lang="en-US" sz="2000" b="1" dirty="0">
                <a:latin typeface="Gill Sans MT" pitchFamily="34" charset="0"/>
              </a:rPr>
              <a:t>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55679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r>
              <a:rPr lang="sr-Latn-RS" sz="2400" b="1" dirty="0" smtClean="0"/>
              <a:t>a cara </a:t>
            </a:r>
            <a:r>
              <a:rPr lang="sr-Latn-RS" sz="2400" b="1" dirty="0" smtClean="0"/>
              <a:t>187</a:t>
            </a:r>
            <a:r>
              <a:rPr lang="en-US" sz="2400" b="1" dirty="0" smtClean="0"/>
              <a:t>1, </a:t>
            </a:r>
            <a:r>
              <a:rPr lang="sr-Latn-RS" sz="2400" b="1" dirty="0" smtClean="0"/>
              <a:t>u </a:t>
            </a:r>
            <a:r>
              <a:rPr lang="sr-Latn-RS" sz="2400" b="1" dirty="0" smtClean="0"/>
              <a:t>Versaju, Dvorana ogledala: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30932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Proglašenje ujedinjenja Nemačkpg sarstva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Drugo</a:t>
            </a:r>
            <a:r>
              <a:rPr lang="en-US" dirty="0" smtClean="0"/>
              <a:t> </a:t>
            </a:r>
            <a:r>
              <a:rPr lang="en-US" dirty="0" err="1" smtClean="0"/>
              <a:t>nemačko</a:t>
            </a:r>
            <a:r>
              <a:rPr lang="en-US" dirty="0" smtClean="0"/>
              <a:t> </a:t>
            </a:r>
            <a:r>
              <a:rPr lang="en-US" dirty="0" err="1" smtClean="0"/>
              <a:t>carstvo</a:t>
            </a:r>
            <a:endParaRPr lang="en-US" dirty="0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238" y="1872978"/>
            <a:ext cx="5401524" cy="407248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Ujedinjenje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Italije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x-none" dirty="0" smtClean="0"/>
              <a:t>Italija 1815. godine,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dirty="0" smtClean="0"/>
              <a:t> posle Bečkog kongresa,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dirty="0" smtClean="0"/>
              <a:t> bila je podeljena </a:t>
            </a:r>
            <a:r>
              <a:rPr lang="x-none" smtClean="0"/>
              <a:t>na </a:t>
            </a:r>
            <a:r>
              <a:rPr lang="sr-Latn-RS" dirty="0" smtClean="0"/>
              <a:t>8</a:t>
            </a:r>
            <a:r>
              <a:rPr lang="x-none" smtClean="0"/>
              <a:t> </a:t>
            </a:r>
            <a:endParaRPr lang="x-none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dirty="0"/>
              <a:t> </a:t>
            </a:r>
            <a:r>
              <a:rPr lang="x-none" dirty="0" smtClean="0"/>
              <a:t>manjih država.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dirty="0" smtClean="0"/>
              <a:t> </a:t>
            </a:r>
            <a:r>
              <a:rPr lang="x-none" dirty="0" smtClean="0">
                <a:solidFill>
                  <a:srgbClr val="FFFF00"/>
                </a:solidFill>
              </a:rPr>
              <a:t>Ujedinjenje počinje u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smtClean="0">
                <a:solidFill>
                  <a:srgbClr val="FFFF00"/>
                </a:solidFill>
              </a:rPr>
              <a:t> Pijemont</a:t>
            </a:r>
            <a:r>
              <a:rPr lang="sr-Latn-RS" dirty="0" smtClean="0">
                <a:solidFill>
                  <a:srgbClr val="FFFF00"/>
                </a:solidFill>
              </a:rPr>
              <a:t>u</a:t>
            </a:r>
            <a:r>
              <a:rPr lang="x-none" smtClean="0">
                <a:solidFill>
                  <a:srgbClr val="FFFF00"/>
                </a:solidFill>
              </a:rPr>
              <a:t>-Sardiniji</a:t>
            </a:r>
            <a:r>
              <a:rPr lang="x-none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dirty="0" smtClean="0"/>
              <a:t> Idejni Vođa je bio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x-none" smtClean="0"/>
              <a:t> </a:t>
            </a:r>
            <a:r>
              <a:rPr lang="sr-Latn-RS" dirty="0" smtClean="0"/>
              <a:t>Đuzepe </a:t>
            </a:r>
            <a:r>
              <a:rPr lang="x-none" smtClean="0"/>
              <a:t>Macini</a:t>
            </a:r>
            <a:r>
              <a:rPr lang="x-none" dirty="0" smtClean="0"/>
              <a:t>.</a:t>
            </a:r>
            <a:endParaRPr lang="x-none" dirty="0"/>
          </a:p>
        </p:txBody>
      </p:sp>
      <p:pic>
        <p:nvPicPr>
          <p:cNvPr id="10244" name="Picture 8" descr="Bound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7"/>
            <a:ext cx="3483620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Kraj</a:t>
            </a:r>
            <a:endParaRPr lang="en-US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268413"/>
            <a:ext cx="4740275" cy="5305425"/>
          </a:xfrm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FFFF00"/>
                </a:solidFill>
              </a:rPr>
              <a:t>Kancelar Pruske Oto fon Bizmark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Predvodnici</a:t>
            </a:r>
            <a:r>
              <a:rPr lang="en-US" dirty="0" smtClean="0"/>
              <a:t> </a:t>
            </a:r>
            <a:r>
              <a:rPr lang="en-US" dirty="0" err="1" smtClean="0"/>
              <a:t>ujedinjenja</a:t>
            </a:r>
            <a:endParaRPr lang="en-US" dirty="0" smtClean="0"/>
          </a:p>
        </p:txBody>
      </p:sp>
      <p:pic>
        <p:nvPicPr>
          <p:cNvPr id="11267" name="Picture 5" descr="padr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557338"/>
            <a:ext cx="8229600" cy="33274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16013" y="5153025"/>
            <a:ext cx="237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ill Sans MT" pitchFamily="34" charset="0"/>
              </a:rPr>
              <a:t>Macini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492500" y="5157788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ill Sans MT" pitchFamily="34" charset="0"/>
              </a:rPr>
              <a:t>  Garibaldi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804025" y="5153025"/>
            <a:ext cx="1512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Gill Sans M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Gill Sans MT" pitchFamily="34" charset="0"/>
              </a:rPr>
              <a:t>Kavur</a:t>
            </a:r>
            <a:endParaRPr lang="en-US" sz="3200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6372225" y="5805488"/>
            <a:ext cx="2771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  <a:latin typeface="Gill Sans MT" pitchFamily="34" charset="0"/>
              </a:rPr>
              <a:t>Ministar</a:t>
            </a:r>
            <a:r>
              <a:rPr lang="en-US" sz="1600" b="1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Gill Sans MT" pitchFamily="34" charset="0"/>
              </a:rPr>
              <a:t>Pijemonta</a:t>
            </a:r>
            <a:r>
              <a:rPr lang="en-US" sz="1600" b="1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Gill Sans MT" pitchFamily="34" charset="0"/>
              </a:rPr>
              <a:t>1852</a:t>
            </a:r>
            <a:r>
              <a:rPr lang="sr-Latn-RS" sz="1600" b="1" dirty="0" smtClean="0">
                <a:solidFill>
                  <a:srgbClr val="FFFF00"/>
                </a:solidFill>
                <a:latin typeface="Gill Sans MT" pitchFamily="34" charset="0"/>
              </a:rPr>
              <a:t>. </a:t>
            </a:r>
          </a:p>
          <a:p>
            <a:r>
              <a:rPr lang="sr-Latn-RS" sz="1600" b="1" dirty="0" smtClean="0">
                <a:solidFill>
                  <a:srgbClr val="FFFF00"/>
                </a:solidFill>
                <a:latin typeface="Gill Sans MT" pitchFamily="34" charset="0"/>
              </a:rPr>
              <a:t>Pokrenuo rat za ujedinjenje.</a:t>
            </a:r>
            <a:endParaRPr lang="en-US" sz="16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488" y="1568450"/>
            <a:ext cx="26003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6536"/>
          </a:xfrm>
        </p:spPr>
        <p:txBody>
          <a:bodyPr/>
          <a:lstStyle/>
          <a:p>
            <a:pPr algn="ctr"/>
            <a:r>
              <a:rPr lang="en-US" dirty="0" err="1" smtClean="0"/>
              <a:t>Osvajanje</a:t>
            </a:r>
            <a:r>
              <a:rPr lang="en-US" dirty="0" smtClean="0"/>
              <a:t> </a:t>
            </a:r>
            <a:r>
              <a:rPr lang="en-US" dirty="0" err="1" smtClean="0"/>
              <a:t>Lombardije</a:t>
            </a:r>
            <a:endParaRPr lang="en-US" dirty="0" smtClean="0"/>
          </a:p>
        </p:txBody>
      </p:sp>
      <p:pic>
        <p:nvPicPr>
          <p:cNvPr id="1229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0875" y="1143000"/>
            <a:ext cx="1714500" cy="2125663"/>
          </a:xfrm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164388" y="3284538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Gill Sans MT" pitchFamily="34" charset="0"/>
              </a:rPr>
              <a:t>Kamilo</a:t>
            </a:r>
            <a:r>
              <a:rPr lang="en-US" sz="2000" b="1" dirty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Gill Sans MT" pitchFamily="34" charset="0"/>
              </a:rPr>
              <a:t>Kavur</a:t>
            </a:r>
            <a:endParaRPr lang="en-US" sz="20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118350" y="6359525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Gill Sans MT" pitchFamily="34" charset="0"/>
              </a:rPr>
              <a:t>  Napoleon III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68313" y="1484313"/>
            <a:ext cx="6119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ill Sans MT" pitchFamily="34" charset="0"/>
              </a:rPr>
              <a:t>Lombardija je pripadala Austriji. Kamilo Kavur je uspeo da je osvoji uz pomoć Napoleona III, francuskog cara. Napoleon III je za uzvrat, uzeo od Italije pokrajinu Savoju i grad Nicu. Zajedno, 1859. godine, osvojili su Lombardiju.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643313"/>
            <a:ext cx="17145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32656"/>
            <a:ext cx="8496944" cy="6298332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 vojvodstva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Tri </a:t>
            </a:r>
            <a:r>
              <a:rPr lang="en-US" dirty="0" err="1" smtClean="0"/>
              <a:t>vojvodstva</a:t>
            </a:r>
            <a:r>
              <a:rPr lang="en-US" dirty="0" smtClean="0"/>
              <a:t>: Parma,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Modena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Toskana</a:t>
            </a:r>
            <a:r>
              <a:rPr lang="en-US" dirty="0" smtClean="0"/>
              <a:t>.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U </a:t>
            </a:r>
            <a:r>
              <a:rPr lang="en-US" dirty="0" err="1" smtClean="0"/>
              <a:t>vojvodstvima</a:t>
            </a:r>
            <a:r>
              <a:rPr lang="en-US" dirty="0" smtClean="0"/>
              <a:t>  </a:t>
            </a:r>
            <a:r>
              <a:rPr lang="en-US" dirty="0" err="1" smtClean="0"/>
              <a:t>izbili</a:t>
            </a:r>
            <a:endParaRPr lang="en-US" dirty="0" smtClean="0"/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ustanci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proglasili</a:t>
            </a:r>
            <a:endParaRPr lang="en-US" dirty="0" smtClean="0"/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prip</a:t>
            </a:r>
            <a:r>
              <a:rPr lang="sr-Cyrl-RS" dirty="0" smtClean="0"/>
              <a:t>а</a:t>
            </a:r>
            <a:r>
              <a:rPr lang="en-US" dirty="0" err="1" smtClean="0"/>
              <a:t>janje</a:t>
            </a:r>
            <a:r>
              <a:rPr lang="en-US" dirty="0" smtClean="0"/>
              <a:t> </a:t>
            </a:r>
            <a:r>
              <a:rPr lang="en-US" dirty="0" err="1" smtClean="0"/>
              <a:t>Pijemontu</a:t>
            </a:r>
            <a:r>
              <a:rPr lang="en-US" dirty="0" smtClean="0"/>
              <a:t>.</a:t>
            </a:r>
          </a:p>
        </p:txBody>
      </p:sp>
      <p:pic>
        <p:nvPicPr>
          <p:cNvPr id="14340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1689100"/>
            <a:ext cx="3865191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Kraljevina dveju Sicilija</a:t>
            </a:r>
          </a:p>
        </p:txBody>
      </p:sp>
      <p:pic>
        <p:nvPicPr>
          <p:cNvPr id="15363" name="Picture 7" descr="SSNationalismGaribaldiScili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4513262" cy="2994025"/>
          </a:xfrm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379538"/>
            <a:ext cx="2641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76225" y="4437063"/>
            <a:ext cx="5821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</a:rPr>
              <a:t>Garibaldi kreće u osvajanja 1860. On, osvaja najpre ostrvo Siciliju. Posle vojnih uspeha, uz veliku podšku narodnih masa, nastavlja ka Napulju. Napuljski kralj se odriče prestola i beži iz zemlje. Narod izglašava ujedinjenje sa Pijemontom.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875463" y="52863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Garibaldi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15888"/>
            <a:ext cx="6511925" cy="666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Kraljevina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Italija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osvajanja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1861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u </a:t>
            </a:r>
            <a:r>
              <a:rPr lang="en-US" dirty="0" err="1" smtClean="0">
                <a:solidFill>
                  <a:srgbClr val="FFFF00"/>
                </a:solidFill>
              </a:rPr>
              <a:t>Torinu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Italijanski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parlament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je </a:t>
            </a:r>
            <a:r>
              <a:rPr lang="en-US" dirty="0" err="1" smtClean="0">
                <a:solidFill>
                  <a:srgbClr val="FFFF00"/>
                </a:solidFill>
              </a:rPr>
              <a:t>proglasio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ujedinjenje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Italije</a:t>
            </a:r>
            <a:r>
              <a:rPr lang="en-US" dirty="0" smtClean="0">
                <a:solidFill>
                  <a:srgbClr val="FFFF00"/>
                </a:solidFill>
              </a:rPr>
              <a:t>, a </a:t>
            </a:r>
            <a:r>
              <a:rPr lang="en-US" dirty="0" err="1" smtClean="0">
                <a:solidFill>
                  <a:srgbClr val="FFFF00"/>
                </a:solidFill>
              </a:rPr>
              <a:t>Emanuela</a:t>
            </a:r>
            <a:r>
              <a:rPr lang="en-US" dirty="0" smtClean="0">
                <a:solidFill>
                  <a:srgbClr val="FFFF00"/>
                </a:solidFill>
              </a:rPr>
              <a:t> II (</a:t>
            </a:r>
            <a:r>
              <a:rPr lang="en-US" dirty="0" err="1" smtClean="0">
                <a:solidFill>
                  <a:srgbClr val="FFFF00"/>
                </a:solidFill>
              </a:rPr>
              <a:t>vladara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Pijemonta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 err="1" smtClean="0">
                <a:solidFill>
                  <a:srgbClr val="FFFF00"/>
                </a:solidFill>
              </a:rPr>
              <a:t>proglasio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kralja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Italije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7412" name="AutoShape 2" descr="data:image/jpeg;base64,/9j/4AAQSkZJRgABAQAAAQABAAD/2wCEAAkGBxQTEhUUExQWFhUXGB8aGBgYGR8cHxscHxwaHRoaGhoYHCggHRwlHBwdITEhJSkrLi4uGB8zODMsNygtLisBCgoKDg0OGxAQGywlICYsLCw0LCwsLCwsNCwsLCwsLCwsLCwsLCwsLCwsLCwsLCwsLCwsLCwsLCwsLCwsLCwsLP/AABEIARIAuAMBIgACEQEDEQH/xAAcAAAABwEBAAAAAAAAAAAAAAAAAQIDBAUGBwj/xABBEAABAgQEAwYEBQMDAgYDAAABAhEAAyExBBJBUQVhcQYTIoGR8DKhsdEHI0LB8RRS4WJysjNTFTVzgqLCJTRD/8QAGgEAAgMBAQAAAAAAAAAAAAAAAgMAAQQFBv/EAC4RAAICAQMCBQMEAgMAAAAAAAABAhEDEiExBEETIjJRYXGBsSORwfCh0TNicv/aAAwDAQACEQMRAD8A3gw5AbM1KPuC3sQqfIP9zj3tFdLxK8z1ygM/NtDekTu9TlY3LP5tV/SPOyi0zchkZnubHTmPSJEsEkF/n/mEplEl3qzVtdqxJkoLMwejA/uYp0WFLQ508vt0hfdMx9+sO9y9yARtSkRsQCLN9IqiC5igkjl861+sKctp093iKudVPhBtXz3bpEgoIdRdqNrFpFC1eXpCpE0hxvzI+kEiVR9YPLQjUQeh1sVYpTNb5/OIappvSl2P1iQJfN6/X+Yj0F6cm1glCSJaEnEU8L0hQrcE0u7Q0wAuA1/k8PLmBgQLtq1G6RN0WOBFLMQbvVusNpJzMSKXcv0/gbw6jEUYpFQGJ12pESfiRm+GoOn1Py9YjrsWrLE02PN/pDa5hobV5n5xXpxoIZm0PytD6JlGUwq/7a+6xUtyVQ4lWpv1gTZdRS3Qw1KSoFlChB1rDrkC1qit+fveBSIPBIcDX3UwViNoKUK1cA3c/OkEma6g3z9IlUU2SMuob157QIdCfC/KDiTbspGeUkJS2lA9tDRvKBiCkjMkqfYHMNKitOkL4f3cwHMQSSSRqD/ENzAhJo1Dv5+Zgvgi5JkmZny7tXq/XaFFJBNWe1btU3P02hKZoUATlBsBy3h+XMBICh0eF3uFYDPo9CW0+0M4oFn1rQH7xLmSkgUfYnflDJxDqyh3Z/frB8IFEXDBjmI6l+fsxYZq8oaMjwgk3vfeFJW1PoHeDog6CQ1XAhZta8MlFQ4qK8uUUHaHtrhcMCFzApQ/RLGY9NAPMwyO+yKoviDcO38w2tBo++u1XA5xzHF/i4gH8vDrP+9QT/xf94bl/jGCfHg2/wBsx/qmNHhZK4BuPudMXJBCjzb10hUpAy6sQ3JqRlOBdvcFiCU953S1fpmjL/8AIHK/nGskIADhQLszWtyvCpJp00EvgWoamwD3+cKISLwkrNXFabwSClrhh8jXeAkk+C0JxRBT8JPO3ziOmakhm8Qa/Xo/L0h9CwUm3WG+7DZtdoW0qLJSQwBUb/VqwaFKAe+vlpCMMLZq7fveCxJFRpowoIKOy3Be4ffB60r0blCJy2dqVb56wXdixHr9oPuwHhUn3ISsDiWFff3g4iyUO5agNHgRUW6IyDxFaWCWZi7+VvY2huVJC0EKUL8wbP62hWE4cFJ+JQL6kuP3MTsNhynMkgEf3NyP8wTpbIIid21Q+lxbl73iTKxQJ8TAhjdoSsZQ6g9G5BhDIGZWYJIH+eesBXcInSprhxUnpAyADNUPyHzpEfDpIJDNq513DcomzJhZLJJduQ5wxNIBorMRjkpSZi2TlFVGwFHPSOd8d/FFal93gwiWliO9WAo11AZgRo78xsr8XOOEo7mWWSVsprlgadHPy6PyxCdI39Pgi1qkLnKtkbXEdr5wld2Jq1qXWZMKnKjsP7UbDrFTK4BiZ4zJlrPRPsRr/wALexqp6hOmJ/LFnavNiLR2rB8OlykgIQlPQN7/AMRPESbUF9yP/seYcV2UxaAT3CzluyeTvzF/SGk9ncQUuJKiyQq1W6XflHqeZIG0IODln9CT1Ag/Gn8AuMTzErspOVLEyWgrcAkAVD6Rb9me02L4avu5yFGU9Zaxa/wE0GnItHfV4CWkMlKUjYBvRozXaXg0qagiYgEcxr1vCcnUNbTVobDGm9idwbjUnFS0rlqBSRXcHYjQjaH5yBbT3tHGZBmcNxBXKzGSSApL6aeexjX8F/EnDrlAzSJcwKIKCTYAkF2ZtK6wGm1cd0HKOl0zZplkDmYOWoEBJ+J/lDkiZmD0YgENW9RaAZbcz5fWEOJCVKT4eXrDS5ZBqrpCpSqUd+UDI71PvpFuqB7jGMmsbHlyNIRKUSHb0/mHsRU+IexyhGHlCmjGrQl7lhykuqtE/ve7h4EPS2cgA396e2g4FQvuU2RkSipiTSr12MPAljXwh/33EV8yd+XQHat9a/LWE4Sa4ZwwejNzpzhlBAnKAUc1R4del9zDssB7+Ft25ABxXrEDiKgoE2qx6+nnD+EKfALhvfQM0U1SLJyUkG27El9XhwqKwbAABz5VaIyVHMkO4uBXbpEuawQvbKR8vfrA2XR537apUMXNSokgLOV9jX94HZbhvfTQCHAqYT2rR+efE5LKcWqLHnSJ34fzx/Uh71I/j3aOxKTWC17GaMf1KZ3/AIDJEuUkAAa++UXAVSKzBHwjpEpOYRzunk6HTjuSHhKlQwuboYITE6aaRo1g6QTZhtGa43iyEnrrF6qcl9POMh2ixKlzAlAoC1NTsYz55DsMbZjOOJC0rBsQRT1eOc4fKJyc4JTmDgFnD1D6PvHROJEpUUqDHrqX9+kc64iMsxQ2+0bOk9LRXVrhnpbgYH9NKUyR4P0igGw5AUvpEoqo1SWu7U+8UfYDGleCkhQf8tNXBuKPzueTxeTUEVQWNLiMkuQEJlhPhral/rTeFBnPpcQUs60hRTs310qYVNUEO5XhciXbltDSRa1oOapgwoQXve0LW7KYWMU1AatXlSDhiUMzv5+sCJYDIy5gKQyVFO7003IcQhcl2/1P5W+cHhsNUlJcPqdqM30tEleHzEMbHQj7XrDbDK9UsZWUolleWl4ewYBZ29PoYdn4cOQQcx+bMW6cucPrw6EAWDDfWFyYaAqSQsMXA1MDFy1FC2vlLV1akGJzEsR7p76wt6VaAT9y6PMXFs3eKd766b/OLjsClRxktgN3Om3U/aLT8S+CmTiHCXEzxJavUbvBfhnh1DG92tJT4SS4IIbroY6+XIn07a9hEYfqqzu2EmBKQ9ALmFpxxmUlt1f9meIeOwPfS8gWUvVxdvMRXyey5lS1oROXWr5UmtLgJrtuBaOf096Uhs657kDtjxfE4ZlJVLVWygU12BFB5kRH7F8RnYkzZk1OWoSE3FAXbzJL/aEYPsW0sy1zJiypeZUwpysK0ZZJUXq7RpOAcETh0jIVKzUJUB+0OavZfuWmtPyZHjXaeajFf0siT3sw1ZRA3fT58onYXD4mYgzF5EtdMs5mPNQo/LnCuJ8ClHiIUpwqZKUkbHcHXaxBqYLtX2bKjKyYhUqUhDKGdSUUFMqE+ADkwvcwGlSVPt+QnLS1Rgu1WOaYAqxo+oIerihHnSMLxdLTHFiHjS8ZwkyaVlKSoJV4VMRmoasa/M+UUGOkGYuWkUUtktapIAv1jd06UUtweouUeDtv4eYMysBIJSxWnNXarHWjVHWL9UwAAMOg0tYG+sP4ZGSWlKRRKQkNZgGhMyYDcU1PPnHNlk1O/ciQmUsKlgi1dX61EOYNQbmC0Q5i6Udq2fzNIkYSbXLd7XHsNE5IyT3tbQ7JkFyojS5+0KFA5vo1ejQ53qiC5YN5wKAYxib3Arc29/aBBMC4NX1NHo2n1gQvkuhlCQ1QxIoWGmnX7wJ8wAhvfzgd2U/qctX50b7cogTpzq8Jo9OWsOrYos8SahnzOB7O0BS3DKLnfk9ztDeGJylTHNVtPelYMzioG1Lhwa82gAkhASzANy9YWqaLkQ6l2DsdIjz0knav+R0gWgil7TSu/QwuhQKXHwkC27H7RGmZUzJbAOEqCTrlLFiResSOIYjupyMxaXMSUqJLAEMU+oJ9BFOZwOIDXQ6eoNQf29ICcXz2NOHdOJrsFjA7ekWMvFBTByH21jJqxssFnqae/esW/Cppg8GVrZgTxovMg/USQLA2/wA+cNysUCqgpp/iGJ6s11ADV45f2r7Rd3jCpOImd2lhkSBlbXS4H7RvUm3UUZ1BdzadscRLSJcxS8qkKBSdi7Hya8TsVjRkzE5S1jY+do4p2i46qbNDTM6QbioY6VG2sdCkYiXNwMvuVBYCR+pyktUEXpCcsZQjqfcdCMW9N8ELjU1LvnUvZIDJD1eqif5jGkITiELCU/pAeurkh9aACJuOxZCvFTQ1uILs/J77H4cZXQkmYoaMkEh2/wBWUeYgsUdKb+B+VVE7JnNAbsH2huYlx7tEZWOClhAYm6q/CK86F2h+YjZ/t66wjTsZSIqlT4eWsP4WYB8JCjo7/vDKjR1VfQ87QvDpdRU1Kgf4iFUWkiYWcjxMz+enKDUSPTaG5KTrEgIs/u8TcF0MJVblygocmpAZjvrAgGihmbiE5lW+rGvKloSnDfq3a9no5+sNpV8XhAB9flDy5hIo4oIbyQaCG3a4L/WE94A7etL++UF4qsqlnI6xHnKYkuOpgQycB4qGwY6VpvoXhc1xq79IhhZtm2qf30hbqDk1SNm5fKsDIgzxXgyZ8vKrnUa0jkmLnzcLOyKUcrqCc1i2r7x2layzgeUZjtZ2b/rJRygCYKiobNqKi5AFYbikoupcFptbo5zw3ii1rOcki9C2nrpvG4R2sRLCQwNKEG9Doa3jmKcLMlzSmYggoUQQfpo8WP8AUB8rAliAoA0NwEk0cbt0jTlwQk7RIZJNbmt43xVbKzzDlAdQtqPDTcUjNcUnyJqgg0rUpDtUuw3asWmC7L4rGAKmNKlk1f4jY0HO8N8URhsBMEuXLRNXlclbqNibAsBC4aYvTHeXx/sP/wBbIquM8IwcsIVIxHevUpcaf7RQ6MYqpM9UlQXIWQCXLU8iLfKLPE8SlzU5Dh5aHupJYj0FmjP4vCqlij5TzuLxrxW41P8AzX8CcumLuH+CTxDi/enMXe5cBqO1oe4Fx5cmaqYh3yN4QC1mvo+mpaKaXIuTZvPyjT9huBqxE9CB4Uhs/QVPm1usHOEIw4AjknJ7nSewsgqlJnq8JWkG7mtgSRZiFHmobRqlh/SBKw6UICUDwgNZvpBTVAAV6RzpLuNTK5UwZb0sfl79IEuawbMAVBkJbWrnSmv8CI3FBZSbAsraBImhIScoffqawtcBNWXz0hM6ZY1envaIKJwU+Uubt70hyapmeKbBoWopWnXMNGY1Hu0CI8pbgZgW+h/mBAFjk2Zev0v+8NmaXAZta9AaQlMgrUwv6bc4sMPwokMSx9+G4hyiL1IgS52xJqbC1/2hE3cJOxYfVv2jT4PhiUDQ62+gh5KQHyop0a171g/AfcHxl2M7hilRDJXzcEABqE7/AOYmf0hUKCnTpFxncOGtpBLKS4q/n8jBeCqB8RlQnBKfY9doj8T/ACEKWqiQKkamwpd4uZmISmqiE81ED5k9Io+0WORNl5ZSwtlAkoOZgKmgd4CeOKjsMhN2ZwZJ470AKQSzj9KhQpVseRvo94s8FwjD5gvu05h9fvSK3BcAmSpuaROR4kkzJC3TmBPxAOTtp50aG08X7qb3agQxu/yLfXXlaMksbg7XBuvWqiaWZiBMSUAgGo9+Uco7S9n1BRWVpSSSADc2b6RsuI4i8xKmJNW19PrGG47MmLm99MNrMbAVZ3qfpGjpW3K0xeTGlHch4LhJUDnWEM9DqG0ty+cXfFESkYRIYEhLPS/WK1fHpZlFCQy1S2L1AVQPfk77xRp4gpQCD1Ea3Cc2m9qYEJQjsWXAOFJxE+XKYjOqurJAKlebD1IjtHCOFSsOGkoCRqdT1JvGB/DGQkzZsw0KU5U+ZBU3oPWOk96Bq3s84Gc7l9AGq4HJim1isnElTlII03h6fjElvEOQDPDYUCHBf2/7wnIyRREnIDJSdS597tTzMHiZOZ0i76OPU76QsJuVUzGgOgfpDMxRDEByPibUHWphd7BD8iQoF/CAzEXsDb5a+sOTUOxcX+4+sJlTgdateCUwVU23PJ/3gWVYa0saW/z+8CDmTUp92gQLRLNbNShPiPz6aeQiMMWkqUlIYgVIal7xkeyvB8ahC04zE5kKYgSy6hpWaoOAAkUFRvGgGIRLASkAJSG2dhatVHV+ZMdCUtJjirLKZNCxQ6sDo4cHbn6Q1NxqQ+ZYItVr7WpGS4p2nlygrNN1oTc1sEiugMZjiXbFSkNKQoirqLD5CvrWKcnL0otqMPUzpX/iCRU0AtRhfmH86RRcY7fYeU4zMp9HP/ERyvHcTxE345hytYUHyrrEVckJqqw1d/KCjil3f7Cp9RBcKzb8X4oicv8AqVZV5093Llu9yQSLpBs6rskAM8WnCMOmTITKQk5EkOofE5rnNLtpsBHIBxAy5oKaJFm2NzzNY6Bwhc1ITNkvMQAFzchoUgu6uYLsx1qCDCcmJ42ndmzDkWSHsdJ4lw2VOklE5IUlqlqhtUkVDEaRzvjGFCA8zMomUSjxHM6crKdntmNbsY2OB4+J0or8IJJEtaS4IcDxjRtdADeMJxLGZp8zOPGpKkqAZlDKUjorpoBElTDg5QexXSeLHI80bsrQ1Y8n5RScUxYKABRx5lz6/wCSfORMR3fIuQQ9FKqB9vOKBCHzE3tGnDiim2is2aUlRHnq0hUmYApJ9YDP6QlIcAekanwZItp2bTgPEe5WqUFggrdK61a9RvRo3GF7QEBlilnNWvV7mn0ji+MSfCsOCzFtwA5+cdK/DHA/1OZU45koIyjdTByQPKMWTEl5ka9dto22dKiCGBGlP3hEyU1nBuIs5vB5LABIB23r9XhudgP7CSGqCX/iM7iytaZUIUQfGXu21/d4SohZL0TalCWrRucPT0KS5KajYczsIid09RlLaC0KbGEuQDca/SBNFbmtLwjCEty0+8N42eAnZnNfm3yit+wDdDGKxRSq5bTz9mBGbx3GA9OltiYEX4bYGo2nEu1JCijDSzNmE/CkHoCeXM76tGD7VTeLAlUxKghqrlgKo2puPIC8dN7oywRJShAF6AEkjc3LBvPlCpy/h8OYkslIZ6E1OlRWuhjSpU7asVJWttjgmDnJJJUSonUuST5xOBIAL9KW5RtOOdlJc5BXLSiXOTRUiTkAD5silKo5IFgw845ocQQ4VcEhuf7RshJT4MGTE0y7VxES3URVrWv5RTYzFLmqc3eghJlKX4j5fxD+HSzkCux/baDpIqMVHcinC/3Fm2v9o2X4f9qhhVDDTQBKWp0zAWZb0Mwg1TpWgYczGanyiWIb6vah+kMlOYZSKfTkR11gMkVkjpYzHlcXZtu2eFmcOmHEYNeSXNbvJIDhzUkAggpYVIZno0UqeKoneJJyqeo3ciqRs3sPETCcVmECUVKKmyJUakof/pOQ4RQFnYtFXxLAZCZst8tHb9BLsPMg/OEwxL0y59/c3qTrXHgt+LLCg9sirC5u5rzb3WKGYRprU/t5chE+bNzShXxK1f1/b5xAWwAqemrbjZ7Q7GqVAzlbGQOTU9iFKSIa73xBuUPTgWcig9++sNYCLLBrT/SzsyXIcpVl+E5XHNiUs5pWLz8NO0UqSpUtbpUtQYk9PY6RlRNIlLD/ABBm3tp0f0inCmLi8KeFSUl8hSytV9D1aEd4kEEJN3HypEVUtWZnZRJqBRVOVD5845d2C/E3Jlk4skpJYTLt/uF/OOtTWWCHYgOlTUc28oyyg06lyEpXuikVxkJmCVNCsyictH8i1qfOD4nw4lGeSWW9tCGsflX5QjG8HExiVkKXTOhwUktRQcK3bTeKThvHVSJhw0105T4S9CnTNq7bannGbJBrdDU/YcwvF0rKk2Wk5SHvzG4ir7STcwYOCPo/SHO0uESlInypgKXY5QwJNakai9d/KMrip5KFZlWDudH0vtF44qW6BmUfEMQUqym2Y/yIEVeOnuvV/rAjprGqMzluekOKr7mWpQSVd0AWHxKJqsgD9TAhtyAIh8YnL7qeUlKFFshN0pJothYsPlaHcXilShKQpPeze6ykp1WnICog6ElRr8oyXFZawceuaQoy5XhaoCyQXJIFgwAG58skVYfayFxzHJkrkLE4TFZCmcSpjMSCcucyymrEWH6Y57xri0qbMJlyRLD/AKTfcq3J8orcXiVTFFSzmNnO2whl4248Kju+REp6ti9wZBF326cum0SCpQYirUcajk4oYo8LPymtj940EoMM1wrbzLjegtEkqZnl5WICSXUGB23/AMwySKtQn5tEqcvK6TVJFCPe8NzEZvE2U60p15f5gQExtacwsyk/yIkSMVmSZamzu2wUOe6nJ6MG5NIdJe4FCdCC/wDMGhKc5KkvqE1rUajk50tFSpo0YZuMvgZKTlLsMtGpb7xUzlB39f2i+UyV6K0dvCbu3vWKvH8OIdaAcr1Go+8Xjkr3NWSFq4ldmr0+0LVPOapNtYZB5RIwuHVMUAkWqdgHv6mHP3FJN7IXOmECtouZ/B0CUv4XBQql2KkhQCjoynrFPjZgTMYB8hqDUEhnHqGi3xmLDFKSopWmr1aqVOmlqltQGeM+TV5dJpxqHm1Gb7ohxShYx1H8OO3CkIlycSfACES5jEkHRC2PNgW+8cxSlSnI8Vyfu2zm8WvBcUjKqUogOpwTY0AIra0F1EdUBfTpOelurPSaJKFJOVi93PqeZ1EZntNwzvUIKGTOSSUqLVIunarAgmKTsX2qciSVlcxNAh/iSGANf1DrVuca/HoWT3iMrEObnbnXSvIxhb235GOLjKjksziE0BclQIZVQLMCKHzc835RE4ghMsKyh/C4O41BahaNX264blUJ6UCjJmf63cuzM7Dm/V4yE4AhbkszitQCQzAlz0goVygnujITTU1gRIxmHyr5E3+sCOinZhknZ6B4hj1LxMwSpSjMSnKAaBAqVqJsS2VowOExipsni2dXiAFH0zA//Wsa/iGMWo4vugMjFaprsaZU90Xt4iS4qzxzfsbPzo4ilXxLw6j6Z1K8nYNzjFi4b+n5NEuTIzEMSIb1hycWJ6mGwax0TMgNFtwjHt+WssmrE/pOkVZMJMC1aKcbVM0uJT4TlLsap2r8XRvKsJTiyxBDsGaK7A402JrYcxYg+UTJKGJIfp/mE1XInTXJNJCkkigo457GCSMpBajFif0lqA8n2hGZvEDTb/ELROG1NQeunLlAMKNog4hLpAILgWO3+n5Q3LxqkApLqSeZo2/92tDZ3ETMdOAOh33FIrcrgkGnPz0gkrW46E5LcnSOEjEMUBTlz4A7gXpvcdWiYvDIwxmSwSFBSgygxJBOUUegQx6qVZ4j4NKZcoLl5s6ixWoBn7vMUytgFKCVK/0jciCxSQsKWoNMMwkKBOVWYnMo5quSx0pmesLd8N7G2HOpLciYnhmZKv7wH6mt23aGhhiJYCVhUxWUlgQEOk/l5jdRGV6MGYE1ixkzEplqJfwpNTvp86QnAzMyAlIotnU4YEsFEuzEaeVYtTlQTxxb9tjR9kuFIThicoHeS2mTCApRzFwkBQOVIYFhqHJ0EDinY9GGm94vxyUpKlIFAVsMiHdwlRIJIqyVNpFt2cxqcRIUlFVIBABoRsSBcEN6mFdppiUyRLIpMUAS3wAJUAVdSqnQ7QvxJammA8caVGMm4pSJycQhKUqFTkcCraOW/wAR2rszxdM+SCkgBTBjvqOVXr/iOQYvAmXhlrmHKwypSoAKWokjwgEukAZn5jcRM7C8bKFoAuD4hoU6E7kH5dYrLHVHUuxSpOjsPGsICl1J7wJqlJDlQHxCt/CXpWhjn/angKQlOKwpJlAfmJIco5nXKb6tHU5GJE1AUC7G/LQ++cYzjeNGEnrSQkyJn/U5BSWNLEOAWIuTW75W5RdxDi+xzfj3DisBaRRnKdrcoEXPAMk+Wruy+Vw1mD0BG+2hgQ6PU+HcZdhc8Op2jUcYnLKJ8mSl8y1TJiq1SliEgmgDl6kasDHPewA//IGUTScibKPPMn7iN7xxSpImYWWCqfMJfcygMwb0LqJoAY51wOd3fEMNMJZ1h+tQ3q3rD8fokDPlGenA5i99esEDFt2uwndY3EI0ExTdCS3yinJjanaTM4omDgoIGLIB2r5RaYSe4uQYqwrSDlzWLjSKaspqzVyxnQxABoXGpc3rdoYEsgE5gQaFq667QnBTgpIVauu457PDs6hzJ1LKTd/uDGbexS22GcUnMzV56kbHcxXlBDneLzCLQoGyWv6XpFfjVJUTvbrFxfYOD7EjFTwQJi5ks2SiXmLpS3hGSyUJA3FS1axEUopQqmmtNaM/I35wmXOWhiAnMn4VKS5HQGlNCRS4iD3yq5vFVyFVc6km9esUoGzxqJHFMPTP3qVpz92EpUTUJSpSgCAMjlgdTZ2LU8wEX6xbcJmoM1QnZUpV+piySKig008+sJ7RzpSp35IZAQlO4KgPEQTo/wBIdF09ImW+5d8M7JYlJziaEMEklClUCkhQClZQAySHAzRK4zxpPcIlS0Lzg5lTlKcKcVACnKklKhVTHxVAi/4PhyrBpkglC1oQgOK5yhKCWH6QxTqzCM1xXhaJEpS5qsyTMWiVkGTZQmFLfCWLAUbWxHOjl8SdT7PZf3k3aFBUu6M/PkFY8KiWFEk/QmGMBiDJmglwxYiLebwtUuYyi1EqB3StIUhQ5ZSDFRxVDTFOXer8zf5xug1Ly9jNkjXmR3jsJxgTJISVANuRQUY/zD/bHhPeIE1hYhQLVFCDXzp1jl/Y7ibSybMQG5DWOwYgjEYUsokGoZ3FiBXW5jlZVobQ1K6kckldlZkqeFyJ5lEfEm5bYAFinrBxdYnN/US1CgIKVB9aF32oW6iChOTNOVN0/shqhHtZb8UxAlTMRmHeYpRMmW6T8KwMyh5UZ6xybHKUkqLMuVMzdDQ/IgfOOl4niBTPkYnEt3ndJnBKXYq7p0h+pT9YwWElJn40SirKiacr88hb1UweOth8qbftZmnukS/xMTmxSJ4LidJlrfc5cqr/AOpJ9YyMbDj+FJ4dhiQy8NMmYdY2qFIfkfFGRh+H0Je2xnnyCBBwTw0FMKATAg4hZscNhUf+F4eYQcxxEwPplZRU/mlEVU/EZSUt8WlmO460i747IUnAYHDoDqElc+ZlHwpUt1KPIZRWKXiOFAlSCF5pqyaA2SfgG70PrGOFPf3b/LDyQshKxLCl4VIWLkv1NoRMSMt/GDXYjQvDDtD6VC0S5i7tXnDUxT6CAFjSGlzIlFkeagw5w4oE1BmjMgKBUmgcCrEmgBsaWMEovDakwbVqi1zZ0nE8fkzFpWvOFoSRLAyhLqd5hytopnBBcm1xV4uacUqSVjJh0pCcqA6UnxISchN8oSnMzApFiWjO8Ol97KUH8SC6eh06UPyh0z1pAQVKyBWZnsst4ms7C8YY4Iwfl5X92NzlrV1syyx2DMsFSl50ghAzE5nCdB/aEhPRwIqOOSgAk1BU5HSNAmV34K2CQ4DC5LVNS6lEexEabws4zHDDpUEkSyHZwCElZFOrP/EFin5t+3JM0dOMgdjVPNKd05g/Ih/kY6Hw3iSsMhblkBiQdHoSljegjl3B5xlYmXmDZV5VvoCcqvQEmNvx1OXMEkA0FnuoBtvYhXV49U67MDp5eUmJUu6jmcuQRUCtR9oENYWZ4mDhvf1g45UpU6aO6+mhLdbEDF8bGJkYMLSQZSQkqBIKxLZNCkBnCWvQkbRmuP4gqnd6lkuokBLUYumg2p6Rb4bHy18NEnL+dImlQVuhZUS3Qt621is4+pIlypaQRkQCp7lanKjTSwH+2PQwSTpL3PNt3E3OFUjHYWYUgBU+X+YBpiJdQaf3JBA3KuccqIa8W3Z3ji8LMzIJyls6d2Lg9QQD5RP7c8PSmcJ8ofk4gd4htCT4kvyL+TQOKLxycOz4/wBFTakrM2IJ4AMJUY0iQ3iZwbh6sTPlyR+pQBOw1ibwLsviMUfAnIgVVMX4UpG5f2dI3fBhhsFJnTZPiEpk98f/AOk4pNED+1DFZNyUgBhQ58udR8sd2Nx473ZLxOLw3ecQnKJUJUpOFQlNCJZorkczA/8AtG5jnxkZRhagmYtKstwlIUwf/c7+kaFeIl4fAS/yyZuMQpZXd3JSiUR/pGQ82O9M3gZJTNlBQdSZiKCv6kkp9NOsIxRpOv7Sr8jWK7ZyBLxs5KGCc5YBwBWwfSKcTI2vafhxxuPnmUlSmYEgGniKbGr8vpGU4nwmZJJfxJBbMN7VEPxZE4pN70hc4NNtcDCTC2d4jJh1BhrFsSoXhBMOTBCQlzSLJYmVMKS4izRxMLP5gANKhxu+8VZ5wgmKcVIOOVx4Oj9nkyJ0wYWQrJMKFEzCMzEN4QT10p4axO7AcBnYbHzV4gJP5SkpUC4JK0PShBygm2sZn8NuF4hWKlzpcv8ALSTmUo5QxoWOpDuByjqHaTCYpciYMMlPegNnK8pqP0sPi1uGd9a45RWO4p892OeR5N3+xg+1vYsrxS5gV3cub4g9So/ratBrX+6lIZ4zixNwhmMGLizMqz3u9fTpG97VS8ZOwuF7uS80zJZnozJGUMSoFdgM1HD0No5pjsRMky8RhMQkJUhRyO5JSokeEsApFKEbWhUXKbV02nx3rh/wRVGyy4OXlpUVaAnTm0FEDskrMGpQ77i3ppAjB1CUcjTO9glrxxaInZmRK79aJ9ErlKSksRlXQoVbcNXRUOrwjpImjxZUoQRyMzMSd6pEUOInELBBLgJvWyR8o15KJsiQUknPLZb2RMCmWQeozAHQiO5ktOzzuOmqMUUMSNQWjUcAxiMRJOCnqy1zYeZ/avVJeySKem0VnafCoRNeU/dlwH1Ys/neKjNBtLJFNC94OmapWNlYVSpOL4fLmLB+I+EsNXCS7xGT2iw8usnASgu4VMVnY/7UpS/mYf4d2nlrSJWOld9LAZKh8abCijp9rRIXi+DoBUmTiJihZKleF218I1hFVtKLv4e35D+jQ3w+XjeJUXNMvDIYzFPkloTqQlLJdthUsIV2j4tLxS8PgcKO7w6Vplg2zFSgCsgUvX/2jaKvjfaubPQJSUplSBaWig6qrUtqa0ES+wPDJS1zsRPzd3hUiYyaEqJOQvsCklqOcvOJo0rXLauEv7yTVeyLjt+vDoQjCSHeRMyhJckDKklTm6SfUvpFR2Knyk4tHeAKBBCQbZnT5g5QoPzI1gu3GLTMx85aCMtKguHy6EHy6xVcDIGKw7/9xP1p82iRh+l9rCcvMbXBcSQcZKCCUKmLKVIqxleIhybHOn4bgLV5O9ssOFTCiUy1ZXmIQkshLXUoqZ70a+ukZTtF3gxkychKkmWt1GqkpUVFkhQSBfMwIDgRNwC3wOKxVRM71MshyxSpJJcWLvcwqWJ2pr4/ewozW6MksZSRASqEzJmYuzQmNwgeUq8BC2ENkwQiFUGowgiFEwUEUbnsf28XLCJE8koSyULuQNEmjlqMXDAa0jd8U4tiJOGmLlhCiCVstVQAlypBALkjTauojhEdl/8AEUqw2GQTlXNlJFSA5ypYFnqVHNqwIN1FsmfGk00NhKyz41xnESOGYaclCTOUUJmhQYeJ3ppVq7GORdpeImdPWpfiW7EuWDOMiQf0iOmdqu0S/wCnTKUKkuojVILo6G1dWpeOVcfl5Zyv9QCh5jlzBhfTJXbW+4eS0ix7PoKVmrOxfk4B15wIf4UzSlgH4Sk7OD/ECM2dapnTwVGFFNOl5piEi6kyx55Ej6xL4NxLIe6JHdrUKn9JLDN0Zn6RCmTCkginhodWqKc71iM0dZxtUca6dmw4tg2dCihTliRXdiHsQQ3rGSmysqiD5c4tsBxNSylKvEoqAB3L0et311eJ+L4QuZ4cpCmoGLg1fpaFRejaQyS17oy5hBifxDh0yUWWK3bVuhDtziEhBJYAknSHJpqxNU9xIMdB4Lg0YXAqMyYM2Mw0xeQ0GVBAlsdVHNmA58og9lOyRE/PjpeSSiUZuVRDKALJzsXCSrS5ytDfbPjUvEDDKRldMlsiQQEOXCGZvCGFNhGXJPxJqEfu1/gdCOlamZhdA2sP8I//AGsO3/el/wDNMRspP3iVwCfkxeHXtOQf/kK+V40S9LF9yz7Q8SmDE4uUlTIOIUopYEFSVKANRoLaRMwksJ4RjKue/k+puOoH1ip7YLzY2ed1n2dzzifwn/yrGf8ArStNf4H1hMtoRfzH8oNcv7mWgyqCAgNGkWAqgCA8ACIQUIDQkQYMQgbQoTVOkuXT8L6NUNtWEiBFENN2j40mfJRlNXDh62dr6GlGEZvET1LqsuQGc7VP7whoSYCMFFUi5Ss1HZ1HeSWBYoU9tPf0gRH7GzWmFOivD6+284OOT1M3jyNHb6aKyYk6+CsnV98zDLQIEdo4CFy6Wjp3ZiapUiqibXL3Z/WBAjL1foQ7FyWPFpKTi5bpBpqBufsPSE8WwqE4lJCEgtcJA1gQI5qb2+jNgfaRROF4kSS4WEjkkKUyRsBtHHjAgR0Oh4l9f4Rjzcjix4YGC/6kv/ej/kIECNb9LA7ol8dL4me//cV/yMW3Cv8AyrHf+rJ+qoECEZf+OP1j+Q16n9zLAUgQIEaAAkwIECIUgjCoECIRhiAIECIWgzpBNeBAiAlj2c/6o5QcCBHM6tLWdvoX+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7413" name="AutoShape 4" descr="data:image/jpeg;base64,/9j/4AAQSkZJRgABAQAAAQABAAD/2wCEAAkGBxQTEhUUExQWFhUXGB8aGBgYGR8cHxscHxwaHRoaGhoYHCggHRwlHBwdITEhJSkrLi4uGB8zODMsNygtLisBCgoKDg0OGxAQGywlICYsLCw0LCwsLCwsNCwsLCwsLCwsLCwsLCwsLCwsLCwsLCwsLCwsLCwsLCwsLCwsLCwsLP/AABEIARIAuAMBIgACEQEDEQH/xAAcAAAABwEBAAAAAAAAAAAAAAAAAQIDBAUGBwj/xABBEAABAgQEAwYEBQMDAgYDAAABAhEAAyExBBJBUQVhcQYTIoGR8DKhsdEHI0LB8RRS4WJysjNTFTVzgqLCJTRD/8QAGgEAAgMBAQAAAAAAAAAAAAAAAgMAAQQFBv/EAC4RAAICAQMCBQMEAgMAAAAAAAABAhEDEiExBEETIjJRYXGBsSORwfCh0TNicv/aAAwDAQACEQMRAD8A3gw5AbM1KPuC3sQqfIP9zj3tFdLxK8z1ygM/NtDekTu9TlY3LP5tV/SPOyi0zchkZnubHTmPSJEsEkF/n/mEplEl3qzVtdqxJkoLMwejA/uYp0WFLQ508vt0hfdMx9+sO9y9yARtSkRsQCLN9IqiC5igkjl861+sKctp093iKudVPhBtXz3bpEgoIdRdqNrFpFC1eXpCpE0hxvzI+kEiVR9YPLQjUQeh1sVYpTNb5/OIappvSl2P1iQJfN6/X+Yj0F6cm1glCSJaEnEU8L0hQrcE0u7Q0wAuA1/k8PLmBgQLtq1G6RN0WOBFLMQbvVusNpJzMSKXcv0/gbw6jEUYpFQGJ12pESfiRm+GoOn1Py9YjrsWrLE02PN/pDa5hobV5n5xXpxoIZm0PytD6JlGUwq/7a+6xUtyVQ4lWpv1gTZdRS3Qw1KSoFlChB1rDrkC1qit+fveBSIPBIcDX3UwViNoKUK1cA3c/OkEma6g3z9IlUU2SMuob157QIdCfC/KDiTbspGeUkJS2lA9tDRvKBiCkjMkqfYHMNKitOkL4f3cwHMQSSSRqD/ENzAhJo1Dv5+Zgvgi5JkmZny7tXq/XaFFJBNWe1btU3P02hKZoUATlBsBy3h+XMBICh0eF3uFYDPo9CW0+0M4oFn1rQH7xLmSkgUfYnflDJxDqyh3Z/frB8IFEXDBjmI6l+fsxYZq8oaMjwgk3vfeFJW1PoHeDog6CQ1XAhZta8MlFQ4qK8uUUHaHtrhcMCFzApQ/RLGY9NAPMwyO+yKoviDcO38w2tBo++u1XA5xzHF/i4gH8vDrP+9QT/xf94bl/jGCfHg2/wBsx/qmNHhZK4BuPudMXJBCjzb10hUpAy6sQ3JqRlOBdvcFiCU953S1fpmjL/8AIHK/nGskIADhQLszWtyvCpJp00EvgWoamwD3+cKISLwkrNXFabwSClrhh8jXeAkk+C0JxRBT8JPO3ziOmakhm8Qa/Xo/L0h9CwUm3WG+7DZtdoW0qLJSQwBUb/VqwaFKAe+vlpCMMLZq7fveCxJFRpowoIKOy3Be4ffB60r0blCJy2dqVb56wXdixHr9oPuwHhUn3ISsDiWFff3g4iyUO5agNHgRUW6IyDxFaWCWZi7+VvY2huVJC0EKUL8wbP62hWE4cFJ+JQL6kuP3MTsNhynMkgEf3NyP8wTpbIIid21Q+lxbl73iTKxQJ8TAhjdoSsZQ6g9G5BhDIGZWYJIH+eesBXcInSprhxUnpAyADNUPyHzpEfDpIJDNq513DcomzJhZLJJduQ5wxNIBorMRjkpSZi2TlFVGwFHPSOd8d/FFal93gwiWliO9WAo11AZgRo78xsr8XOOEo7mWWSVsprlgadHPy6PyxCdI39Pgi1qkLnKtkbXEdr5wld2Jq1qXWZMKnKjsP7UbDrFTK4BiZ4zJlrPRPsRr/wALexqp6hOmJ/LFnavNiLR2rB8OlykgIQlPQN7/AMRPESbUF9yP/seYcV2UxaAT3CzluyeTvzF/SGk9ncQUuJKiyQq1W6XflHqeZIG0IODln9CT1Ag/Gn8AuMTzErspOVLEyWgrcAkAVD6Rb9me02L4avu5yFGU9Zaxa/wE0GnItHfV4CWkMlKUjYBvRozXaXg0qagiYgEcxr1vCcnUNbTVobDGm9idwbjUnFS0rlqBSRXcHYjQjaH5yBbT3tHGZBmcNxBXKzGSSApL6aeexjX8F/EnDrlAzSJcwKIKCTYAkF2ZtK6wGm1cd0HKOl0zZplkDmYOWoEBJ+J/lDkiZmD0YgENW9RaAZbcz5fWEOJCVKT4eXrDS5ZBqrpCpSqUd+UDI71PvpFuqB7jGMmsbHlyNIRKUSHb0/mHsRU+IexyhGHlCmjGrQl7lhykuqtE/ve7h4EPS2cgA396e2g4FQvuU2RkSipiTSr12MPAljXwh/33EV8yd+XQHat9a/LWE4Sa4ZwwejNzpzhlBAnKAUc1R4del9zDssB7+Ft25ABxXrEDiKgoE2qx6+nnD+EKfALhvfQM0U1SLJyUkG27El9XhwqKwbAABz5VaIyVHMkO4uBXbpEuawQvbKR8vfrA2XR537apUMXNSokgLOV9jX94HZbhvfTQCHAqYT2rR+efE5LKcWqLHnSJ34fzx/Uh71I/j3aOxKTWC17GaMf1KZ3/AIDJEuUkAAa++UXAVSKzBHwjpEpOYRzunk6HTjuSHhKlQwuboYITE6aaRo1g6QTZhtGa43iyEnrrF6qcl9POMh2ixKlzAlAoC1NTsYz55DsMbZjOOJC0rBsQRT1eOc4fKJyc4JTmDgFnD1D6PvHROJEpUUqDHrqX9+kc64iMsxQ2+0bOk9LRXVrhnpbgYH9NKUyR4P0igGw5AUvpEoqo1SWu7U+8UfYDGleCkhQf8tNXBuKPzueTxeTUEVQWNLiMkuQEJlhPhral/rTeFBnPpcQUs60hRTs310qYVNUEO5XhciXbltDSRa1oOapgwoQXve0LW7KYWMU1AatXlSDhiUMzv5+sCJYDIy5gKQyVFO7003IcQhcl2/1P5W+cHhsNUlJcPqdqM30tEleHzEMbHQj7XrDbDK9UsZWUolleWl4ewYBZ29PoYdn4cOQQcx+bMW6cucPrw6EAWDDfWFyYaAqSQsMXA1MDFy1FC2vlLV1akGJzEsR7p76wt6VaAT9y6PMXFs3eKd766b/OLjsClRxktgN3Om3U/aLT8S+CmTiHCXEzxJavUbvBfhnh1DG92tJT4SS4IIbroY6+XIn07a9hEYfqqzu2EmBKQ9ALmFpxxmUlt1f9meIeOwPfS8gWUvVxdvMRXyey5lS1oROXWr5UmtLgJrtuBaOf096Uhs657kDtjxfE4ZlJVLVWygU12BFB5kRH7F8RnYkzZk1OWoSE3FAXbzJL/aEYPsW0sy1zJiypeZUwpysK0ZZJUXq7RpOAcETh0jIVKzUJUB+0OavZfuWmtPyZHjXaeajFf0siT3sw1ZRA3fT58onYXD4mYgzF5EtdMs5mPNQo/LnCuJ8ClHiIUpwqZKUkbHcHXaxBqYLtX2bKjKyYhUqUhDKGdSUUFMqE+ADkwvcwGlSVPt+QnLS1Rgu1WOaYAqxo+oIerihHnSMLxdLTHFiHjS8ZwkyaVlKSoJV4VMRmoasa/M+UUGOkGYuWkUUtktapIAv1jd06UUtweouUeDtv4eYMysBIJSxWnNXarHWjVHWL9UwAAMOg0tYG+sP4ZGSWlKRRKQkNZgGhMyYDcU1PPnHNlk1O/ciQmUsKlgi1dX61EOYNQbmC0Q5i6Udq2fzNIkYSbXLd7XHsNE5IyT3tbQ7JkFyojS5+0KFA5vo1ejQ53qiC5YN5wKAYxib3Arc29/aBBMC4NX1NHo2n1gQvkuhlCQ1QxIoWGmnX7wJ8wAhvfzgd2U/qctX50b7cogTpzq8Jo9OWsOrYos8SahnzOB7O0BS3DKLnfk9ztDeGJylTHNVtPelYMzioG1Lhwa82gAkhASzANy9YWqaLkQ6l2DsdIjz0knav+R0gWgil7TSu/QwuhQKXHwkC27H7RGmZUzJbAOEqCTrlLFiResSOIYjupyMxaXMSUqJLAEMU+oJ9BFOZwOIDXQ6eoNQf29ICcXz2NOHdOJrsFjA7ekWMvFBTByH21jJqxssFnqae/esW/Cppg8GVrZgTxovMg/USQLA2/wA+cNysUCqgpp/iGJ6s11ADV45f2r7Rd3jCpOImd2lhkSBlbXS4H7RvUm3UUZ1BdzadscRLSJcxS8qkKBSdi7Hya8TsVjRkzE5S1jY+do4p2i46qbNDTM6QbioY6VG2sdCkYiXNwMvuVBYCR+pyktUEXpCcsZQjqfcdCMW9N8ELjU1LvnUvZIDJD1eqif5jGkITiELCU/pAeurkh9aACJuOxZCvFTQ1uILs/J77H4cZXQkmYoaMkEh2/wBWUeYgsUdKb+B+VVE7JnNAbsH2huYlx7tEZWOClhAYm6q/CK86F2h+YjZ/t66wjTsZSIqlT4eWsP4WYB8JCjo7/vDKjR1VfQ87QvDpdRU1Kgf4iFUWkiYWcjxMz+enKDUSPTaG5KTrEgIs/u8TcF0MJVblygocmpAZjvrAgGihmbiE5lW+rGvKloSnDfq3a9no5+sNpV8XhAB9flDy5hIo4oIbyQaCG3a4L/WE94A7etL++UF4qsqlnI6xHnKYkuOpgQycB4qGwY6VpvoXhc1xq79IhhZtm2qf30hbqDk1SNm5fKsDIgzxXgyZ8vKrnUa0jkmLnzcLOyKUcrqCc1i2r7x2layzgeUZjtZ2b/rJRygCYKiobNqKi5AFYbikoupcFptbo5zw3ii1rOcki9C2nrpvG4R2sRLCQwNKEG9Doa3jmKcLMlzSmYggoUQQfpo8WP8AUB8rAliAoA0NwEk0cbt0jTlwQk7RIZJNbmt43xVbKzzDlAdQtqPDTcUjNcUnyJqgg0rUpDtUuw3asWmC7L4rGAKmNKlk1f4jY0HO8N8URhsBMEuXLRNXlclbqNibAsBC4aYvTHeXx/sP/wBbIquM8IwcsIVIxHevUpcaf7RQ6MYqpM9UlQXIWQCXLU8iLfKLPE8SlzU5Dh5aHupJYj0FmjP4vCqlij5TzuLxrxW41P8AzX8CcumLuH+CTxDi/enMXe5cBqO1oe4Fx5cmaqYh3yN4QC1mvo+mpaKaXIuTZvPyjT9huBqxE9CB4Uhs/QVPm1usHOEIw4AjknJ7nSewsgqlJnq8JWkG7mtgSRZiFHmobRqlh/SBKw6UICUDwgNZvpBTVAAV6RzpLuNTK5UwZb0sfl79IEuawbMAVBkJbWrnSmv8CI3FBZSbAsraBImhIScoffqawtcBNWXz0hM6ZY1envaIKJwU+Uubt70hyapmeKbBoWopWnXMNGY1Hu0CI8pbgZgW+h/mBAFjk2Zev0v+8NmaXAZta9AaQlMgrUwv6bc4sMPwokMSx9+G4hyiL1IgS52xJqbC1/2hE3cJOxYfVv2jT4PhiUDQ62+gh5KQHyop0a171g/AfcHxl2M7hilRDJXzcEABqE7/AOYmf0hUKCnTpFxncOGtpBLKS4q/n8jBeCqB8RlQnBKfY9doj8T/ACEKWqiQKkamwpd4uZmISmqiE81ED5k9Io+0WORNl5ZSwtlAkoOZgKmgd4CeOKjsMhN2ZwZJ470AKQSzj9KhQpVseRvo94s8FwjD5gvu05h9fvSK3BcAmSpuaROR4kkzJC3TmBPxAOTtp50aG08X7qb3agQxu/yLfXXlaMksbg7XBuvWqiaWZiBMSUAgGo9+Uco7S9n1BRWVpSSSADc2b6RsuI4i8xKmJNW19PrGG47MmLm99MNrMbAVZ3qfpGjpW3K0xeTGlHch4LhJUDnWEM9DqG0ty+cXfFESkYRIYEhLPS/WK1fHpZlFCQy1S2L1AVQPfk77xRp4gpQCD1Ea3Cc2m9qYEJQjsWXAOFJxE+XKYjOqurJAKlebD1IjtHCOFSsOGkoCRqdT1JvGB/DGQkzZsw0KU5U+ZBU3oPWOk96Bq3s84Gc7l9AGq4HJim1isnElTlII03h6fjElvEOQDPDYUCHBf2/7wnIyRREnIDJSdS597tTzMHiZOZ0i76OPU76QsJuVUzGgOgfpDMxRDEByPibUHWphd7BD8iQoF/CAzEXsDb5a+sOTUOxcX+4+sJlTgdateCUwVU23PJ/3gWVYa0saW/z+8CDmTUp92gQLRLNbNShPiPz6aeQiMMWkqUlIYgVIal7xkeyvB8ahC04zE5kKYgSy6hpWaoOAAkUFRvGgGIRLASkAJSG2dhatVHV+ZMdCUtJjirLKZNCxQ6sDo4cHbn6Q1NxqQ+ZYItVr7WpGS4p2nlygrNN1oTc1sEiugMZjiXbFSkNKQoirqLD5CvrWKcnL0otqMPUzpX/iCRU0AtRhfmH86RRcY7fYeU4zMp9HP/ERyvHcTxE345hytYUHyrrEVckJqqw1d/KCjil3f7Cp9RBcKzb8X4oicv8AqVZV5093Llu9yQSLpBs6rskAM8WnCMOmTITKQk5EkOofE5rnNLtpsBHIBxAy5oKaJFm2NzzNY6Bwhc1ITNkvMQAFzchoUgu6uYLsx1qCDCcmJ42ndmzDkWSHsdJ4lw2VOklE5IUlqlqhtUkVDEaRzvjGFCA8zMomUSjxHM6crKdntmNbsY2OB4+J0or8IJJEtaS4IcDxjRtdADeMJxLGZp8zOPGpKkqAZlDKUjorpoBElTDg5QexXSeLHI80bsrQ1Y8n5RScUxYKABRx5lz6/wCSfORMR3fIuQQ9FKqB9vOKBCHzE3tGnDiim2is2aUlRHnq0hUmYApJ9YDP6QlIcAekanwZItp2bTgPEe5WqUFggrdK61a9RvRo3GF7QEBlilnNWvV7mn0ji+MSfCsOCzFtwA5+cdK/DHA/1OZU45koIyjdTByQPKMWTEl5ka9dto22dKiCGBGlP3hEyU1nBuIs5vB5LABIB23r9XhudgP7CSGqCX/iM7iytaZUIUQfGXu21/d4SohZL0TalCWrRucPT0KS5KajYczsIid09RlLaC0KbGEuQDca/SBNFbmtLwjCEty0+8N42eAnZnNfm3yit+wDdDGKxRSq5bTz9mBGbx3GA9OltiYEX4bYGo2nEu1JCijDSzNmE/CkHoCeXM76tGD7VTeLAlUxKghqrlgKo2puPIC8dN7oywRJShAF6AEkjc3LBvPlCpy/h8OYkslIZ6E1OlRWuhjSpU7asVJWttjgmDnJJJUSonUuST5xOBIAL9KW5RtOOdlJc5BXLSiXOTRUiTkAD5silKo5IFgw845ocQQ4VcEhuf7RshJT4MGTE0y7VxES3URVrWv5RTYzFLmqc3eghJlKX4j5fxD+HSzkCux/baDpIqMVHcinC/3Fm2v9o2X4f9qhhVDDTQBKWp0zAWZb0Mwg1TpWgYczGanyiWIb6vah+kMlOYZSKfTkR11gMkVkjpYzHlcXZtu2eFmcOmHEYNeSXNbvJIDhzUkAggpYVIZno0UqeKoneJJyqeo3ciqRs3sPETCcVmECUVKKmyJUakof/pOQ4RQFnYtFXxLAZCZst8tHb9BLsPMg/OEwxL0y59/c3qTrXHgt+LLCg9sirC5u5rzb3WKGYRprU/t5chE+bNzShXxK1f1/b5xAWwAqemrbjZ7Q7GqVAzlbGQOTU9iFKSIa73xBuUPTgWcig9++sNYCLLBrT/SzsyXIcpVl+E5XHNiUs5pWLz8NO0UqSpUtbpUtQYk9PY6RlRNIlLD/ABBm3tp0f0inCmLi8KeFSUl8hSytV9D1aEd4kEEJN3HypEVUtWZnZRJqBRVOVD5845d2C/E3Jlk4skpJYTLt/uF/OOtTWWCHYgOlTUc28oyyg06lyEpXuikVxkJmCVNCsyictH8i1qfOD4nw4lGeSWW9tCGsflX5QjG8HExiVkKXTOhwUktRQcK3bTeKThvHVSJhw0105T4S9CnTNq7bannGbJBrdDU/YcwvF0rKk2Wk5SHvzG4ir7STcwYOCPo/SHO0uESlInypgKXY5QwJNakai9d/KMrip5KFZlWDudH0vtF44qW6BmUfEMQUqym2Y/yIEVeOnuvV/rAjprGqMzluekOKr7mWpQSVd0AWHxKJqsgD9TAhtyAIh8YnL7qeUlKFFshN0pJothYsPlaHcXilShKQpPeze6ykp1WnICog6ElRr8oyXFZawceuaQoy5XhaoCyQXJIFgwAG58skVYfayFxzHJkrkLE4TFZCmcSpjMSCcucyymrEWH6Y57xri0qbMJlyRLD/AKTfcq3J8orcXiVTFFSzmNnO2whl4248Kju+REp6ti9wZBF326cum0SCpQYirUcajk4oYo8LPymtj940EoMM1wrbzLjegtEkqZnl5WICSXUGB23/AMwySKtQn5tEqcvK6TVJFCPe8NzEZvE2U60p15f5gQExtacwsyk/yIkSMVmSZamzu2wUOe6nJ6MG5NIdJe4FCdCC/wDMGhKc5KkvqE1rUajk50tFSpo0YZuMvgZKTlLsMtGpb7xUzlB39f2i+UyV6K0dvCbu3vWKvH8OIdaAcr1Go+8Xjkr3NWSFq4ldmr0+0LVPOapNtYZB5RIwuHVMUAkWqdgHv6mHP3FJN7IXOmECtouZ/B0CUv4XBQql2KkhQCjoynrFPjZgTMYB8hqDUEhnHqGi3xmLDFKSopWmr1aqVOmlqltQGeM+TV5dJpxqHm1Gb7ohxShYx1H8OO3CkIlycSfACES5jEkHRC2PNgW+8cxSlSnI8Vyfu2zm8WvBcUjKqUogOpwTY0AIra0F1EdUBfTpOelurPSaJKFJOVi93PqeZ1EZntNwzvUIKGTOSSUqLVIunarAgmKTsX2qciSVlcxNAh/iSGANf1DrVuca/HoWT3iMrEObnbnXSvIxhb235GOLjKjksziE0BclQIZVQLMCKHzc835RE4ghMsKyh/C4O41BahaNX264blUJ6UCjJmf63cuzM7Dm/V4yE4AhbkszitQCQzAlz0goVygnujITTU1gRIxmHyr5E3+sCOinZhknZ6B4hj1LxMwSpSjMSnKAaBAqVqJsS2VowOExipsni2dXiAFH0zA//Wsa/iGMWo4vugMjFaprsaZU90Xt4iS4qzxzfsbPzo4ilXxLw6j6Z1K8nYNzjFi4b+n5NEuTIzEMSIb1hycWJ6mGwax0TMgNFtwjHt+WssmrE/pOkVZMJMC1aKcbVM0uJT4TlLsap2r8XRvKsJTiyxBDsGaK7A402JrYcxYg+UTJKGJIfp/mE1XInTXJNJCkkigo457GCSMpBajFif0lqA8n2hGZvEDTb/ELROG1NQeunLlAMKNog4hLpAILgWO3+n5Q3LxqkApLqSeZo2/92tDZ3ETMdOAOh33FIrcrgkGnPz0gkrW46E5LcnSOEjEMUBTlz4A7gXpvcdWiYvDIwxmSwSFBSgygxJBOUUegQx6qVZ4j4NKZcoLl5s6ixWoBn7vMUytgFKCVK/0jciCxSQsKWoNMMwkKBOVWYnMo5quSx0pmesLd8N7G2HOpLciYnhmZKv7wH6mt23aGhhiJYCVhUxWUlgQEOk/l5jdRGV6MGYE1ixkzEplqJfwpNTvp86QnAzMyAlIotnU4YEsFEuzEaeVYtTlQTxxb9tjR9kuFIThicoHeS2mTCApRzFwkBQOVIYFhqHJ0EDinY9GGm94vxyUpKlIFAVsMiHdwlRIJIqyVNpFt2cxqcRIUlFVIBABoRsSBcEN6mFdppiUyRLIpMUAS3wAJUAVdSqnQ7QvxJammA8caVGMm4pSJycQhKUqFTkcCraOW/wAR2rszxdM+SCkgBTBjvqOVXr/iOQYvAmXhlrmHKwypSoAKWokjwgEukAZn5jcRM7C8bKFoAuD4hoU6E7kH5dYrLHVHUuxSpOjsPGsICl1J7wJqlJDlQHxCt/CXpWhjn/angKQlOKwpJlAfmJIco5nXKb6tHU5GJE1AUC7G/LQ++cYzjeNGEnrSQkyJn/U5BSWNLEOAWIuTW75W5RdxDi+xzfj3DisBaRRnKdrcoEXPAMk+Wruy+Vw1mD0BG+2hgQ6PU+HcZdhc8Op2jUcYnLKJ8mSl8y1TJiq1SliEgmgDl6kasDHPewA//IGUTScibKPPMn7iN7xxSpImYWWCqfMJfcygMwb0LqJoAY51wOd3fEMNMJZ1h+tQ3q3rD8fokDPlGenA5i99esEDFt2uwndY3EI0ExTdCS3yinJjanaTM4omDgoIGLIB2r5RaYSe4uQYqwrSDlzWLjSKaspqzVyxnQxABoXGpc3rdoYEsgE5gQaFq667QnBTgpIVauu457PDs6hzJ1LKTd/uDGbexS22GcUnMzV56kbHcxXlBDneLzCLQoGyWv6XpFfjVJUTvbrFxfYOD7EjFTwQJi5ks2SiXmLpS3hGSyUJA3FS1axEUopQqmmtNaM/I35wmXOWhiAnMn4VKS5HQGlNCRS4iD3yq5vFVyFVc6km9esUoGzxqJHFMPTP3qVpz92EpUTUJSpSgCAMjlgdTZ2LU8wEX6xbcJmoM1QnZUpV+piySKig008+sJ7RzpSp35IZAQlO4KgPEQTo/wBIdF09ImW+5d8M7JYlJziaEMEklClUCkhQClZQAySHAzRK4zxpPcIlS0Lzg5lTlKcKcVACnKklKhVTHxVAi/4PhyrBpkglC1oQgOK5yhKCWH6QxTqzCM1xXhaJEpS5qsyTMWiVkGTZQmFLfCWLAUbWxHOjl8SdT7PZf3k3aFBUu6M/PkFY8KiWFEk/QmGMBiDJmglwxYiLebwtUuYyi1EqB3StIUhQ5ZSDFRxVDTFOXer8zf5xug1Ly9jNkjXmR3jsJxgTJISVANuRQUY/zD/bHhPeIE1hYhQLVFCDXzp1jl/Y7ibSybMQG5DWOwYgjEYUsokGoZ3FiBXW5jlZVobQ1K6kckldlZkqeFyJ5lEfEm5bYAFinrBxdYnN/US1CgIKVB9aF32oW6iChOTNOVN0/shqhHtZb8UxAlTMRmHeYpRMmW6T8KwMyh5UZ6xybHKUkqLMuVMzdDQ/IgfOOl4niBTPkYnEt3ndJnBKXYq7p0h+pT9YwWElJn40SirKiacr88hb1UweOth8qbftZmnukS/xMTmxSJ4LidJlrfc5cqr/AOpJ9YyMbDj+FJ4dhiQy8NMmYdY2qFIfkfFGRh+H0Je2xnnyCBBwTw0FMKATAg4hZscNhUf+F4eYQcxxEwPplZRU/mlEVU/EZSUt8WlmO460i747IUnAYHDoDqElc+ZlHwpUt1KPIZRWKXiOFAlSCF5pqyaA2SfgG70PrGOFPf3b/LDyQshKxLCl4VIWLkv1NoRMSMt/GDXYjQvDDtD6VC0S5i7tXnDUxT6CAFjSGlzIlFkeagw5w4oE1BmjMgKBUmgcCrEmgBsaWMEovDakwbVqi1zZ0nE8fkzFpWvOFoSRLAyhLqd5hytopnBBcm1xV4uacUqSVjJh0pCcqA6UnxISchN8oSnMzApFiWjO8Ol97KUH8SC6eh06UPyh0z1pAQVKyBWZnsst4ms7C8YY4Iwfl5X92NzlrV1syyx2DMsFSl50ghAzE5nCdB/aEhPRwIqOOSgAk1BU5HSNAmV34K2CQ4DC5LVNS6lEexEabws4zHDDpUEkSyHZwCElZFOrP/EFin5t+3JM0dOMgdjVPNKd05g/Ih/kY6Hw3iSsMhblkBiQdHoSljegjl3B5xlYmXmDZV5VvoCcqvQEmNvx1OXMEkA0FnuoBtvYhXV49U67MDp5eUmJUu6jmcuQRUCtR9oENYWZ4mDhvf1g45UpU6aO6+mhLdbEDF8bGJkYMLSQZSQkqBIKxLZNCkBnCWvQkbRmuP4gqnd6lkuokBLUYumg2p6Rb4bHy18NEnL+dImlQVuhZUS3Qt621is4+pIlypaQRkQCp7lanKjTSwH+2PQwSTpL3PNt3E3OFUjHYWYUgBU+X+YBpiJdQaf3JBA3KuccqIa8W3Z3ji8LMzIJyls6d2Lg9QQD5RP7c8PSmcJ8ofk4gd4htCT4kvyL+TQOKLxycOz4/wBFTakrM2IJ4AMJUY0iQ3iZwbh6sTPlyR+pQBOw1ibwLsviMUfAnIgVVMX4UpG5f2dI3fBhhsFJnTZPiEpk98f/AOk4pNED+1DFZNyUgBhQ58udR8sd2Nx473ZLxOLw3ecQnKJUJUpOFQlNCJZorkczA/8AtG5jnxkZRhagmYtKstwlIUwf/c7+kaFeIl4fAS/yyZuMQpZXd3JSiUR/pGQ82O9M3gZJTNlBQdSZiKCv6kkp9NOsIxRpOv7Sr8jWK7ZyBLxs5KGCc5YBwBWwfSKcTI2vafhxxuPnmUlSmYEgGniKbGr8vpGU4nwmZJJfxJBbMN7VEPxZE4pN70hc4NNtcDCTC2d4jJh1BhrFsSoXhBMOTBCQlzSLJYmVMKS4izRxMLP5gANKhxu+8VZ5wgmKcVIOOVx4Oj9nkyJ0wYWQrJMKFEzCMzEN4QT10p4axO7AcBnYbHzV4gJP5SkpUC4JK0PShBygm2sZn8NuF4hWKlzpcv8ALSTmUo5QxoWOpDuByjqHaTCYpciYMMlPegNnK8pqP0sPi1uGd9a45RWO4p892OeR5N3+xg+1vYsrxS5gV3cub4g9So/ratBrX+6lIZ4zixNwhmMGLizMqz3u9fTpG97VS8ZOwuF7uS80zJZnozJGUMSoFdgM1HD0No5pjsRMky8RhMQkJUhRyO5JSokeEsApFKEbWhUXKbV02nx3rh/wRVGyy4OXlpUVaAnTm0FEDskrMGpQ77i3ppAjB1CUcjTO9glrxxaInZmRK79aJ9ErlKSksRlXQoVbcNXRUOrwjpImjxZUoQRyMzMSd6pEUOInELBBLgJvWyR8o15KJsiQUknPLZb2RMCmWQeozAHQiO5ktOzzuOmqMUUMSNQWjUcAxiMRJOCnqy1zYeZ/avVJeySKem0VnafCoRNeU/dlwH1Ys/neKjNBtLJFNC94OmapWNlYVSpOL4fLmLB+I+EsNXCS7xGT2iw8usnASgu4VMVnY/7UpS/mYf4d2nlrSJWOld9LAZKh8abCijp9rRIXi+DoBUmTiJihZKleF218I1hFVtKLv4e35D+jQ3w+XjeJUXNMvDIYzFPkloTqQlLJdthUsIV2j4tLxS8PgcKO7w6Vplg2zFSgCsgUvX/2jaKvjfaubPQJSUplSBaWig6qrUtqa0ES+wPDJS1zsRPzd3hUiYyaEqJOQvsCklqOcvOJo0rXLauEv7yTVeyLjt+vDoQjCSHeRMyhJckDKklTm6SfUvpFR2Knyk4tHeAKBBCQbZnT5g5QoPzI1gu3GLTMx85aCMtKguHy6EHy6xVcDIGKw7/9xP1p82iRh+l9rCcvMbXBcSQcZKCCUKmLKVIqxleIhybHOn4bgLV5O9ssOFTCiUy1ZXmIQkshLXUoqZ70a+ukZTtF3gxkychKkmWt1GqkpUVFkhQSBfMwIDgRNwC3wOKxVRM71MshyxSpJJcWLvcwqWJ2pr4/ewozW6MksZSRASqEzJmYuzQmNwgeUq8BC2ENkwQiFUGowgiFEwUEUbnsf28XLCJE8koSyULuQNEmjlqMXDAa0jd8U4tiJOGmLlhCiCVstVQAlypBALkjTauojhEdl/8AEUqw2GQTlXNlJFSA5ypYFnqVHNqwIN1FsmfGk00NhKyz41xnESOGYaclCTOUUJmhQYeJ3ppVq7GORdpeImdPWpfiW7EuWDOMiQf0iOmdqu0S/wCnTKUKkuojVILo6G1dWpeOVcfl5Zyv9QCh5jlzBhfTJXbW+4eS0ix7PoKVmrOxfk4B15wIf4UzSlgH4Sk7OD/ECM2dapnTwVGFFNOl5piEi6kyx55Ej6xL4NxLIe6JHdrUKn9JLDN0Zn6RCmTCkginhodWqKc71iM0dZxtUca6dmw4tg2dCihTliRXdiHsQQ3rGSmysqiD5c4tsBxNSylKvEoqAB3L0et311eJ+L4QuZ4cpCmoGLg1fpaFRejaQyS17oy5hBifxDh0yUWWK3bVuhDtziEhBJYAknSHJpqxNU9xIMdB4Lg0YXAqMyYM2Mw0xeQ0GVBAlsdVHNmA58og9lOyRE/PjpeSSiUZuVRDKALJzsXCSrS5ytDfbPjUvEDDKRldMlsiQQEOXCGZvCGFNhGXJPxJqEfu1/gdCOlamZhdA2sP8I//AGsO3/el/wDNMRspP3iVwCfkxeHXtOQf/kK+V40S9LF9yz7Q8SmDE4uUlTIOIUopYEFSVKANRoLaRMwksJ4RjKue/k+puOoH1ip7YLzY2ed1n2dzzifwn/yrGf8ArStNf4H1hMtoRfzH8oNcv7mWgyqCAgNGkWAqgCA8ACIQUIDQkQYMQgbQoTVOkuXT8L6NUNtWEiBFENN2j40mfJRlNXDh62dr6GlGEZvET1LqsuQGc7VP7whoSYCMFFUi5Ss1HZ1HeSWBYoU9tPf0gRH7GzWmFOivD6+284OOT1M3jyNHb6aKyYk6+CsnV98zDLQIEdo4CFy6Wjp3ZiapUiqibXL3Z/WBAjL1foQ7FyWPFpKTi5bpBpqBufsPSE8WwqE4lJCEgtcJA1gQI5qb2+jNgfaRROF4kSS4WEjkkKUyRsBtHHjAgR0Oh4l9f4Rjzcjix4YGC/6kv/ej/kIECNb9LA7ol8dL4me//cV/yMW3Cv8AyrHf+rJ+qoECEZf+OP1j+Q16n9zLAUgQIEaAAkwIECIUgjCoECIRhiAIECIWgzpBNeBAiAlj2c/6o5QcCBHM6tLWdvoX+mf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7414" name="AutoShape 6" descr="data:image/jpeg;base64,/9j/4AAQSkZJRgABAQAAAQABAAD/2wCEAAkGBxQTEhUUExQWFhUXGB8aGBgYGR8cHxscHxwaHRoaGhoYHCggHRwlHBwdITEhJSkrLi4uGB8zODMsNygtLisBCgoKDg0OGxAQGywlICYsLCw0LCwsLCwsNCwsLCwsLCwsLCwsLCwsLCwsLCwsLCwsLCwsLCwsLCwsLCwsLCwsLP/AABEIARIAuAMBIgACEQEDEQH/xAAcAAAABwEBAAAAAAAAAAAAAAAAAQIDBAUGBwj/xABBEAABAgQEAwYEBQMDAgYDAAABAhEAAyExBBJBUQVhcQYTIoGR8DKhsdEHI0LB8RRS4WJysjNTFTVzgqLCJTRD/8QAGgEAAgMBAQAAAAAAAAAAAAAAAgMAAQQFBv/EAC4RAAICAQMCBQMEAgMAAAAAAAABAhEDEiExBEETIjJRYXGBsSORwfCh0TNicv/aAAwDAQACEQMRAD8A3gw5AbM1KPuC3sQqfIP9zj3tFdLxK8z1ygM/NtDekTu9TlY3LP5tV/SPOyi0zchkZnubHTmPSJEsEkF/n/mEplEl3qzVtdqxJkoLMwejA/uYp0WFLQ508vt0hfdMx9+sO9y9yARtSkRsQCLN9IqiC5igkjl861+sKctp093iKudVPhBtXz3bpEgoIdRdqNrFpFC1eXpCpE0hxvzI+kEiVR9YPLQjUQeh1sVYpTNb5/OIappvSl2P1iQJfN6/X+Yj0F6cm1glCSJaEnEU8L0hQrcE0u7Q0wAuA1/k8PLmBgQLtq1G6RN0WOBFLMQbvVusNpJzMSKXcv0/gbw6jEUYpFQGJ12pESfiRm+GoOn1Py9YjrsWrLE02PN/pDa5hobV5n5xXpxoIZm0PytD6JlGUwq/7a+6xUtyVQ4lWpv1gTZdRS3Qw1KSoFlChB1rDrkC1qit+fveBSIPBIcDX3UwViNoKUK1cA3c/OkEma6g3z9IlUU2SMuob157QIdCfC/KDiTbspGeUkJS2lA9tDRvKBiCkjMkqfYHMNKitOkL4f3cwHMQSSSRqD/ENzAhJo1Dv5+Zgvgi5JkmZny7tXq/XaFFJBNWe1btU3P02hKZoUATlBsBy3h+XMBICh0eF3uFYDPo9CW0+0M4oFn1rQH7xLmSkgUfYnflDJxDqyh3Z/frB8IFEXDBjmI6l+fsxYZq8oaMjwgk3vfeFJW1PoHeDog6CQ1XAhZta8MlFQ4qK8uUUHaHtrhcMCFzApQ/RLGY9NAPMwyO+yKoviDcO38w2tBo++u1XA5xzHF/i4gH8vDrP+9QT/xf94bl/jGCfHg2/wBsx/qmNHhZK4BuPudMXJBCjzb10hUpAy6sQ3JqRlOBdvcFiCU953S1fpmjL/8AIHK/nGskIADhQLszWtyvCpJp00EvgWoamwD3+cKISLwkrNXFabwSClrhh8jXeAkk+C0JxRBT8JPO3ziOmakhm8Qa/Xo/L0h9CwUm3WG+7DZtdoW0qLJSQwBUb/VqwaFKAe+vlpCMMLZq7fveCxJFRpowoIKOy3Be4ffB60r0blCJy2dqVb56wXdixHr9oPuwHhUn3ISsDiWFff3g4iyUO5agNHgRUW6IyDxFaWCWZi7+VvY2huVJC0EKUL8wbP62hWE4cFJ+JQL6kuP3MTsNhynMkgEf3NyP8wTpbIIid21Q+lxbl73iTKxQJ8TAhjdoSsZQ6g9G5BhDIGZWYJIH+eesBXcInSprhxUnpAyADNUPyHzpEfDpIJDNq513DcomzJhZLJJduQ5wxNIBorMRjkpSZi2TlFVGwFHPSOd8d/FFal93gwiWliO9WAo11AZgRo78xsr8XOOEo7mWWSVsprlgadHPy6PyxCdI39Pgi1qkLnKtkbXEdr5wld2Jq1qXWZMKnKjsP7UbDrFTK4BiZ4zJlrPRPsRr/wALexqp6hOmJ/LFnavNiLR2rB8OlykgIQlPQN7/AMRPESbUF9yP/seYcV2UxaAT3CzluyeTvzF/SGk9ncQUuJKiyQq1W6XflHqeZIG0IODln9CT1Ag/Gn8AuMTzErspOVLEyWgrcAkAVD6Rb9me02L4avu5yFGU9Zaxa/wE0GnItHfV4CWkMlKUjYBvRozXaXg0qagiYgEcxr1vCcnUNbTVobDGm9idwbjUnFS0rlqBSRXcHYjQjaH5yBbT3tHGZBmcNxBXKzGSSApL6aeexjX8F/EnDrlAzSJcwKIKCTYAkF2ZtK6wGm1cd0HKOl0zZplkDmYOWoEBJ+J/lDkiZmD0YgENW9RaAZbcz5fWEOJCVKT4eXrDS5ZBqrpCpSqUd+UDI71PvpFuqB7jGMmsbHlyNIRKUSHb0/mHsRU+IexyhGHlCmjGrQl7lhykuqtE/ve7h4EPS2cgA396e2g4FQvuU2RkSipiTSr12MPAljXwh/33EV8yd+XQHat9a/LWE4Sa4ZwwejNzpzhlBAnKAUc1R4del9zDssB7+Ft25ABxXrEDiKgoE2qx6+nnD+EKfALhvfQM0U1SLJyUkG27El9XhwqKwbAABz5VaIyVHMkO4uBXbpEuawQvbKR8vfrA2XR537apUMXNSokgLOV9jX94HZbhvfTQCHAqYT2rR+efE5LKcWqLHnSJ34fzx/Uh71I/j3aOxKTWC17GaMf1KZ3/AIDJEuUkAAa++UXAVSKzBHwjpEpOYRzunk6HTjuSHhKlQwuboYITE6aaRo1g6QTZhtGa43iyEnrrF6qcl9POMh2ixKlzAlAoC1NTsYz55DsMbZjOOJC0rBsQRT1eOc4fKJyc4JTmDgFnD1D6PvHROJEpUUqDHrqX9+kc64iMsxQ2+0bOk9LRXVrhnpbgYH9NKUyR4P0igGw5AUvpEoqo1SWu7U+8UfYDGleCkhQf8tNXBuKPzueTxeTUEVQWNLiMkuQEJlhPhral/rTeFBnPpcQUs60hRTs310qYVNUEO5XhciXbltDSRa1oOapgwoQXve0LW7KYWMU1AatXlSDhiUMzv5+sCJYDIy5gKQyVFO7003IcQhcl2/1P5W+cHhsNUlJcPqdqM30tEleHzEMbHQj7XrDbDK9UsZWUolleWl4ewYBZ29PoYdn4cOQQcx+bMW6cucPrw6EAWDDfWFyYaAqSQsMXA1MDFy1FC2vlLV1akGJzEsR7p76wt6VaAT9y6PMXFs3eKd766b/OLjsClRxktgN3Om3U/aLT8S+CmTiHCXEzxJavUbvBfhnh1DG92tJT4SS4IIbroY6+XIn07a9hEYfqqzu2EmBKQ9ALmFpxxmUlt1f9meIeOwPfS8gWUvVxdvMRXyey5lS1oROXWr5UmtLgJrtuBaOf096Uhs657kDtjxfE4ZlJVLVWygU12BFB5kRH7F8RnYkzZk1OWoSE3FAXbzJL/aEYPsW0sy1zJiypeZUwpysK0ZZJUXq7RpOAcETh0jIVKzUJUB+0OavZfuWmtPyZHjXaeajFf0siT3sw1ZRA3fT58onYXD4mYgzF5EtdMs5mPNQo/LnCuJ8ClHiIUpwqZKUkbHcHXaxBqYLtX2bKjKyYhUqUhDKGdSUUFMqE+ADkwvcwGlSVPt+QnLS1Rgu1WOaYAqxo+oIerihHnSMLxdLTHFiHjS8ZwkyaVlKSoJV4VMRmoasa/M+UUGOkGYuWkUUtktapIAv1jd06UUtweouUeDtv4eYMysBIJSxWnNXarHWjVHWL9UwAAMOg0tYG+sP4ZGSWlKRRKQkNZgGhMyYDcU1PPnHNlk1O/ciQmUsKlgi1dX61EOYNQbmC0Q5i6Udq2fzNIkYSbXLd7XHsNE5IyT3tbQ7JkFyojS5+0KFA5vo1ejQ53qiC5YN5wKAYxib3Arc29/aBBMC4NX1NHo2n1gQvkuhlCQ1QxIoWGmnX7wJ8wAhvfzgd2U/qctX50b7cogTpzq8Jo9OWsOrYos8SahnzOB7O0BS3DKLnfk9ztDeGJylTHNVtPelYMzioG1Lhwa82gAkhASzANy9YWqaLkQ6l2DsdIjz0knav+R0gWgil7TSu/QwuhQKXHwkC27H7RGmZUzJbAOEqCTrlLFiResSOIYjupyMxaXMSUqJLAEMU+oJ9BFOZwOIDXQ6eoNQf29ICcXz2NOHdOJrsFjA7ekWMvFBTByH21jJqxssFnqae/esW/Cppg8GVrZgTxovMg/USQLA2/wA+cNysUCqgpp/iGJ6s11ADV45f2r7Rd3jCpOImd2lhkSBlbXS4H7RvUm3UUZ1BdzadscRLSJcxS8qkKBSdi7Hya8TsVjRkzE5S1jY+do4p2i46qbNDTM6QbioY6VG2sdCkYiXNwMvuVBYCR+pyktUEXpCcsZQjqfcdCMW9N8ELjU1LvnUvZIDJD1eqif5jGkITiELCU/pAeurkh9aACJuOxZCvFTQ1uILs/J77H4cZXQkmYoaMkEh2/wBWUeYgsUdKb+B+VVE7JnNAbsH2huYlx7tEZWOClhAYm6q/CK86F2h+YjZ/t66wjTsZSIqlT4eWsP4WYB8JCjo7/vDKjR1VfQ87QvDpdRU1Kgf4iFUWkiYWcjxMz+enKDUSPTaG5KTrEgIs/u8TcF0MJVblygocmpAZjvrAgGihmbiE5lW+rGvKloSnDfq3a9no5+sNpV8XhAB9flDy5hIo4oIbyQaCG3a4L/WE94A7etL++UF4qsqlnI6xHnKYkuOpgQycB4qGwY6VpvoXhc1xq79IhhZtm2qf30hbqDk1SNm5fKsDIgzxXgyZ8vKrnUa0jkmLnzcLOyKUcrqCc1i2r7x2layzgeUZjtZ2b/rJRygCYKiobNqKi5AFYbikoupcFptbo5zw3ii1rOcki9C2nrpvG4R2sRLCQwNKEG9Doa3jmKcLMlzSmYggoUQQfpo8WP8AUB8rAliAoA0NwEk0cbt0jTlwQk7RIZJNbmt43xVbKzzDlAdQtqPDTcUjNcUnyJqgg0rUpDtUuw3asWmC7L4rGAKmNKlk1f4jY0HO8N8URhsBMEuXLRNXlclbqNibAsBC4aYvTHeXx/sP/wBbIquM8IwcsIVIxHevUpcaf7RQ6MYqpM9UlQXIWQCXLU8iLfKLPE8SlzU5Dh5aHupJYj0FmjP4vCqlij5TzuLxrxW41P8AzX8CcumLuH+CTxDi/enMXe5cBqO1oe4Fx5cmaqYh3yN4QC1mvo+mpaKaXIuTZvPyjT9huBqxE9CB4Uhs/QVPm1usHOEIw4AjknJ7nSewsgqlJnq8JWkG7mtgSRZiFHmobRqlh/SBKw6UICUDwgNZvpBTVAAV6RzpLuNTK5UwZb0sfl79IEuawbMAVBkJbWrnSmv8CI3FBZSbAsraBImhIScoffqawtcBNWXz0hM6ZY1envaIKJwU+Uubt70hyapmeKbBoWopWnXMNGY1Hu0CI8pbgZgW+h/mBAFjk2Zev0v+8NmaXAZta9AaQlMgrUwv6bc4sMPwokMSx9+G4hyiL1IgS52xJqbC1/2hE3cJOxYfVv2jT4PhiUDQ62+gh5KQHyop0a171g/AfcHxl2M7hilRDJXzcEABqE7/AOYmf0hUKCnTpFxncOGtpBLKS4q/n8jBeCqB8RlQnBKfY9doj8T/ACEKWqiQKkamwpd4uZmISmqiE81ED5k9Io+0WORNl5ZSwtlAkoOZgKmgd4CeOKjsMhN2ZwZJ470AKQSzj9KhQpVseRvo94s8FwjD5gvu05h9fvSK3BcAmSpuaROR4kkzJC3TmBPxAOTtp50aG08X7qb3agQxu/yLfXXlaMksbg7XBuvWqiaWZiBMSUAgGo9+Uco7S9n1BRWVpSSSADc2b6RsuI4i8xKmJNW19PrGG47MmLm99MNrMbAVZ3qfpGjpW3K0xeTGlHch4LhJUDnWEM9DqG0ty+cXfFESkYRIYEhLPS/WK1fHpZlFCQy1S2L1AVQPfk77xRp4gpQCD1Ea3Cc2m9qYEJQjsWXAOFJxE+XKYjOqurJAKlebD1IjtHCOFSsOGkoCRqdT1JvGB/DGQkzZsw0KU5U+ZBU3oPWOk96Bq3s84Gc7l9AGq4HJim1isnElTlII03h6fjElvEOQDPDYUCHBf2/7wnIyRREnIDJSdS597tTzMHiZOZ0i76OPU76QsJuVUzGgOgfpDMxRDEByPibUHWphd7BD8iQoF/CAzEXsDb5a+sOTUOxcX+4+sJlTgdateCUwVU23PJ/3gWVYa0saW/z+8CDmTUp92gQLRLNbNShPiPz6aeQiMMWkqUlIYgVIal7xkeyvB8ahC04zE5kKYgSy6hpWaoOAAkUFRvGgGIRLASkAJSG2dhatVHV+ZMdCUtJjirLKZNCxQ6sDo4cHbn6Q1NxqQ+ZYItVr7WpGS4p2nlygrNN1oTc1sEiugMZjiXbFSkNKQoirqLD5CvrWKcnL0otqMPUzpX/iCRU0AtRhfmH86RRcY7fYeU4zMp9HP/ERyvHcTxE345hytYUHyrrEVckJqqw1d/KCjil3f7Cp9RBcKzb8X4oicv8AqVZV5093Llu9yQSLpBs6rskAM8WnCMOmTITKQk5EkOofE5rnNLtpsBHIBxAy5oKaJFm2NzzNY6Bwhc1ITNkvMQAFzchoUgu6uYLsx1qCDCcmJ42ndmzDkWSHsdJ4lw2VOklE5IUlqlqhtUkVDEaRzvjGFCA8zMomUSjxHM6crKdntmNbsY2OB4+J0or8IJJEtaS4IcDxjRtdADeMJxLGZp8zOPGpKkqAZlDKUjorpoBElTDg5QexXSeLHI80bsrQ1Y8n5RScUxYKABRx5lz6/wCSfORMR3fIuQQ9FKqB9vOKBCHzE3tGnDiim2is2aUlRHnq0hUmYApJ9YDP6QlIcAekanwZItp2bTgPEe5WqUFggrdK61a9RvRo3GF7QEBlilnNWvV7mn0ji+MSfCsOCzFtwA5+cdK/DHA/1OZU45koIyjdTByQPKMWTEl5ka9dto22dKiCGBGlP3hEyU1nBuIs5vB5LABIB23r9XhudgP7CSGqCX/iM7iytaZUIUQfGXu21/d4SohZL0TalCWrRucPT0KS5KajYczsIid09RlLaC0KbGEuQDca/SBNFbmtLwjCEty0+8N42eAnZnNfm3yit+wDdDGKxRSq5bTz9mBGbx3GA9OltiYEX4bYGo2nEu1JCijDSzNmE/CkHoCeXM76tGD7VTeLAlUxKghqrlgKo2puPIC8dN7oywRJShAF6AEkjc3LBvPlCpy/h8OYkslIZ6E1OlRWuhjSpU7asVJWttjgmDnJJJUSonUuST5xOBIAL9KW5RtOOdlJc5BXLSiXOTRUiTkAD5silKo5IFgw845ocQQ4VcEhuf7RshJT4MGTE0y7VxES3URVrWv5RTYzFLmqc3eghJlKX4j5fxD+HSzkCux/baDpIqMVHcinC/3Fm2v9o2X4f9qhhVDDTQBKWp0zAWZb0Mwg1TpWgYczGanyiWIb6vah+kMlOYZSKfTkR11gMkVkjpYzHlcXZtu2eFmcOmHEYNeSXNbvJIDhzUkAggpYVIZno0UqeKoneJJyqeo3ciqRs3sPETCcVmECUVKKmyJUakof/pOQ4RQFnYtFXxLAZCZst8tHb9BLsPMg/OEwxL0y59/c3qTrXHgt+LLCg9sirC5u5rzb3WKGYRprU/t5chE+bNzShXxK1f1/b5xAWwAqemrbjZ7Q7GqVAzlbGQOTU9iFKSIa73xBuUPTgWcig9++sNYCLLBrT/SzsyXIcpVl+E5XHNiUs5pWLz8NO0UqSpUtbpUtQYk9PY6RlRNIlLD/ABBm3tp0f0inCmLi8KeFSUl8hSytV9D1aEd4kEEJN3HypEVUtWZnZRJqBRVOVD5845d2C/E3Jlk4skpJYTLt/uF/OOtTWWCHYgOlTUc28oyyg06lyEpXuikVxkJmCVNCsyictH8i1qfOD4nw4lGeSWW9tCGsflX5QjG8HExiVkKXTOhwUktRQcK3bTeKThvHVSJhw0105T4S9CnTNq7bannGbJBrdDU/YcwvF0rKk2Wk5SHvzG4ir7STcwYOCPo/SHO0uESlInypgKXY5QwJNakai9d/KMrip5KFZlWDudH0vtF44qW6BmUfEMQUqym2Y/yIEVeOnuvV/rAjprGqMzluekOKr7mWpQSVd0AWHxKJqsgD9TAhtyAIh8YnL7qeUlKFFshN0pJothYsPlaHcXilShKQpPeze6ykp1WnICog6ElRr8oyXFZawceuaQoy5XhaoCyQXJIFgwAG58skVYfayFxzHJkrkLE4TFZCmcSpjMSCcucyymrEWH6Y57xri0qbMJlyRLD/AKTfcq3J8orcXiVTFFSzmNnO2whl4248Kju+REp6ti9wZBF326cum0SCpQYirUcajk4oYo8LPymtj940EoMM1wrbzLjegtEkqZnl5WICSXUGB23/AMwySKtQn5tEqcvK6TVJFCPe8NzEZvE2U60p15f5gQExtacwsyk/yIkSMVmSZamzu2wUOe6nJ6MG5NIdJe4FCdCC/wDMGhKc5KkvqE1rUajk50tFSpo0YZuMvgZKTlLsMtGpb7xUzlB39f2i+UyV6K0dvCbu3vWKvH8OIdaAcr1Go+8Xjkr3NWSFq4ldmr0+0LVPOapNtYZB5RIwuHVMUAkWqdgHv6mHP3FJN7IXOmECtouZ/B0CUv4XBQql2KkhQCjoynrFPjZgTMYB8hqDUEhnHqGi3xmLDFKSopWmr1aqVOmlqltQGeM+TV5dJpxqHm1Gb7ohxShYx1H8OO3CkIlycSfACES5jEkHRC2PNgW+8cxSlSnI8Vyfu2zm8WvBcUjKqUogOpwTY0AIra0F1EdUBfTpOelurPSaJKFJOVi93PqeZ1EZntNwzvUIKGTOSSUqLVIunarAgmKTsX2qciSVlcxNAh/iSGANf1DrVuca/HoWT3iMrEObnbnXSvIxhb235GOLjKjksziE0BclQIZVQLMCKHzc835RE4ghMsKyh/C4O41BahaNX264blUJ6UCjJmf63cuzM7Dm/V4yE4AhbkszitQCQzAlz0goVygnujITTU1gRIxmHyr5E3+sCOinZhknZ6B4hj1LxMwSpSjMSnKAaBAqVqJsS2VowOExipsni2dXiAFH0zA//Wsa/iGMWo4vugMjFaprsaZU90Xt4iS4qzxzfsbPzo4ilXxLw6j6Z1K8nYNzjFi4b+n5NEuTIzEMSIb1hycWJ6mGwax0TMgNFtwjHt+WssmrE/pOkVZMJMC1aKcbVM0uJT4TlLsap2r8XRvKsJTiyxBDsGaK7A402JrYcxYg+UTJKGJIfp/mE1XInTXJNJCkkigo457GCSMpBajFif0lqA8n2hGZvEDTb/ELROG1NQeunLlAMKNog4hLpAILgWO3+n5Q3LxqkApLqSeZo2/92tDZ3ETMdOAOh33FIrcrgkGnPz0gkrW46E5LcnSOEjEMUBTlz4A7gXpvcdWiYvDIwxmSwSFBSgygxJBOUUegQx6qVZ4j4NKZcoLl5s6ixWoBn7vMUytgFKCVK/0jciCxSQsKWoNMMwkKBOVWYnMo5quSx0pmesLd8N7G2HOpLciYnhmZKv7wH6mt23aGhhiJYCVhUxWUlgQEOk/l5jdRGV6MGYE1ixkzEplqJfwpNTvp86QnAzMyAlIotnU4YEsFEuzEaeVYtTlQTxxb9tjR9kuFIThicoHeS2mTCApRzFwkBQOVIYFhqHJ0EDinY9GGm94vxyUpKlIFAVsMiHdwlRIJIqyVNpFt2cxqcRIUlFVIBABoRsSBcEN6mFdppiUyRLIpMUAS3wAJUAVdSqnQ7QvxJammA8caVGMm4pSJycQhKUqFTkcCraOW/wAR2rszxdM+SCkgBTBjvqOVXr/iOQYvAmXhlrmHKwypSoAKWokjwgEukAZn5jcRM7C8bKFoAuD4hoU6E7kH5dYrLHVHUuxSpOjsPGsICl1J7wJqlJDlQHxCt/CXpWhjn/angKQlOKwpJlAfmJIco5nXKb6tHU5GJE1AUC7G/LQ++cYzjeNGEnrSQkyJn/U5BSWNLEOAWIuTW75W5RdxDi+xzfj3DisBaRRnKdrcoEXPAMk+Wruy+Vw1mD0BG+2hgQ6PU+HcZdhc8Op2jUcYnLKJ8mSl8y1TJiq1SliEgmgDl6kasDHPewA//IGUTScibKPPMn7iN7xxSpImYWWCqfMJfcygMwb0LqJoAY51wOd3fEMNMJZ1h+tQ3q3rD8fokDPlGenA5i99esEDFt2uwndY3EI0ExTdCS3yinJjanaTM4omDgoIGLIB2r5RaYSe4uQYqwrSDlzWLjSKaspqzVyxnQxABoXGpc3rdoYEsgE5gQaFq667QnBTgpIVauu457PDs6hzJ1LKTd/uDGbexS22GcUnMzV56kbHcxXlBDneLzCLQoGyWv6XpFfjVJUTvbrFxfYOD7EjFTwQJi5ks2SiXmLpS3hGSyUJA3FS1axEUopQqmmtNaM/I35wmXOWhiAnMn4VKS5HQGlNCRS4iD3yq5vFVyFVc6km9esUoGzxqJHFMPTP3qVpz92EpUTUJSpSgCAMjlgdTZ2LU8wEX6xbcJmoM1QnZUpV+piySKig008+sJ7RzpSp35IZAQlO4KgPEQTo/wBIdF09ImW+5d8M7JYlJziaEMEklClUCkhQClZQAySHAzRK4zxpPcIlS0Lzg5lTlKcKcVACnKklKhVTHxVAi/4PhyrBpkglC1oQgOK5yhKCWH6QxTqzCM1xXhaJEpS5qsyTMWiVkGTZQmFLfCWLAUbWxHOjl8SdT7PZf3k3aFBUu6M/PkFY8KiWFEk/QmGMBiDJmglwxYiLebwtUuYyi1EqB3StIUhQ5ZSDFRxVDTFOXer8zf5xug1Ly9jNkjXmR3jsJxgTJISVANuRQUY/zD/bHhPeIE1hYhQLVFCDXzp1jl/Y7ibSybMQG5DWOwYgjEYUsokGoZ3FiBXW5jlZVobQ1K6kckldlZkqeFyJ5lEfEm5bYAFinrBxdYnN/US1CgIKVB9aF32oW6iChOTNOVN0/shqhHtZb8UxAlTMRmHeYpRMmW6T8KwMyh5UZ6xybHKUkqLMuVMzdDQ/IgfOOl4niBTPkYnEt3ndJnBKXYq7p0h+pT9YwWElJn40SirKiacr88hb1UweOth8qbftZmnukS/xMTmxSJ4LidJlrfc5cqr/AOpJ9YyMbDj+FJ4dhiQy8NMmYdY2qFIfkfFGRh+H0Je2xnnyCBBwTw0FMKATAg4hZscNhUf+F4eYQcxxEwPplZRU/mlEVU/EZSUt8WlmO460i747IUnAYHDoDqElc+ZlHwpUt1KPIZRWKXiOFAlSCF5pqyaA2SfgG70PrGOFPf3b/LDyQshKxLCl4VIWLkv1NoRMSMt/GDXYjQvDDtD6VC0S5i7tXnDUxT6CAFjSGlzIlFkeagw5w4oE1BmjMgKBUmgcCrEmgBsaWMEovDakwbVqi1zZ0nE8fkzFpWvOFoSRLAyhLqd5hytopnBBcm1xV4uacUqSVjJh0pCcqA6UnxISchN8oSnMzApFiWjO8Ol97KUH8SC6eh06UPyh0z1pAQVKyBWZnsst4ms7C8YY4Iwfl5X92NzlrV1syyx2DMsFSl50ghAzE5nCdB/aEhPRwIqOOSgAk1BU5HSNAmV34K2CQ4DC5LVNS6lEexEabws4zHDDpUEkSyHZwCElZFOrP/EFin5t+3JM0dOMgdjVPNKd05g/Ih/kY6Hw3iSsMhblkBiQdHoSljegjl3B5xlYmXmDZV5VvoCcqvQEmNvx1OXMEkA0FnuoBtvYhXV49U67MDp5eUmJUu6jmcuQRUCtR9oENYWZ4mDhvf1g45UpU6aO6+mhLdbEDF8bGJkYMLSQZSQkqBIKxLZNCkBnCWvQkbRmuP4gqnd6lkuokBLUYumg2p6Rb4bHy18NEnL+dImlQVuhZUS3Qt621is4+pIlypaQRkQCp7lanKjTSwH+2PQwSTpL3PNt3E3OFUjHYWYUgBU+X+YBpiJdQaf3JBA3KuccqIa8W3Z3ji8LMzIJyls6d2Lg9QQD5RP7c8PSmcJ8ofk4gd4htCT4kvyL+TQOKLxycOz4/wBFTakrM2IJ4AMJUY0iQ3iZwbh6sTPlyR+pQBOw1ibwLsviMUfAnIgVVMX4UpG5f2dI3fBhhsFJnTZPiEpk98f/AOk4pNED+1DFZNyUgBhQ58udR8sd2Nx473ZLxOLw3ecQnKJUJUpOFQlNCJZorkczA/8AtG5jnxkZRhagmYtKstwlIUwf/c7+kaFeIl4fAS/yyZuMQpZXd3JSiUR/pGQ82O9M3gZJTNlBQdSZiKCv6kkp9NOsIxRpOv7Sr8jWK7ZyBLxs5KGCc5YBwBWwfSKcTI2vafhxxuPnmUlSmYEgGniKbGr8vpGU4nwmZJJfxJBbMN7VEPxZE4pN70hc4NNtcDCTC2d4jJh1BhrFsSoXhBMOTBCQlzSLJYmVMKS4izRxMLP5gANKhxu+8VZ5wgmKcVIOOVx4Oj9nkyJ0wYWQrJMKFEzCMzEN4QT10p4axO7AcBnYbHzV4gJP5SkpUC4JK0PShBygm2sZn8NuF4hWKlzpcv8ALSTmUo5QxoWOpDuByjqHaTCYpciYMMlPegNnK8pqP0sPi1uGd9a45RWO4p892OeR5N3+xg+1vYsrxS5gV3cub4g9So/ratBrX+6lIZ4zixNwhmMGLizMqz3u9fTpG97VS8ZOwuF7uS80zJZnozJGUMSoFdgM1HD0No5pjsRMky8RhMQkJUhRyO5JSokeEsApFKEbWhUXKbV02nx3rh/wRVGyy4OXlpUVaAnTm0FEDskrMGpQ77i3ppAjB1CUcjTO9glrxxaInZmRK79aJ9ErlKSksRlXQoVbcNXRUOrwjpImjxZUoQRyMzMSd6pEUOInELBBLgJvWyR8o15KJsiQUknPLZb2RMCmWQeozAHQiO5ktOzzuOmqMUUMSNQWjUcAxiMRJOCnqy1zYeZ/avVJeySKem0VnafCoRNeU/dlwH1Ys/neKjNBtLJFNC94OmapWNlYVSpOL4fLmLB+I+EsNXCS7xGT2iw8usnASgu4VMVnY/7UpS/mYf4d2nlrSJWOld9LAZKh8abCijp9rRIXi+DoBUmTiJihZKleF218I1hFVtKLv4e35D+jQ3w+XjeJUXNMvDIYzFPkloTqQlLJdthUsIV2j4tLxS8PgcKO7w6Vplg2zFSgCsgUvX/2jaKvjfaubPQJSUplSBaWig6qrUtqa0ES+wPDJS1zsRPzd3hUiYyaEqJOQvsCklqOcvOJo0rXLauEv7yTVeyLjt+vDoQjCSHeRMyhJckDKklTm6SfUvpFR2Knyk4tHeAKBBCQbZnT5g5QoPzI1gu3GLTMx85aCMtKguHy6EHy6xVcDIGKw7/9xP1p82iRh+l9rCcvMbXBcSQcZKCCUKmLKVIqxleIhybHOn4bgLV5O9ssOFTCiUy1ZXmIQkshLXUoqZ70a+ukZTtF3gxkychKkmWt1GqkpUVFkhQSBfMwIDgRNwC3wOKxVRM71MshyxSpJJcWLvcwqWJ2pr4/ewozW6MksZSRASqEzJmYuzQmNwgeUq8BC2ENkwQiFUGowgiFEwUEUbnsf28XLCJE8koSyULuQNEmjlqMXDAa0jd8U4tiJOGmLlhCiCVstVQAlypBALkjTauojhEdl/8AEUqw2GQTlXNlJFSA5ypYFnqVHNqwIN1FsmfGk00NhKyz41xnESOGYaclCTOUUJmhQYeJ3ppVq7GORdpeImdPWpfiW7EuWDOMiQf0iOmdqu0S/wCnTKUKkuojVILo6G1dWpeOVcfl5Zyv9QCh5jlzBhfTJXbW+4eS0ix7PoKVmrOxfk4B15wIf4UzSlgH4Sk7OD/ECM2dapnTwVGFFNOl5piEi6kyx55Ej6xL4NxLIe6JHdrUKn9JLDN0Zn6RCmTCkginhodWqKc71iM0dZxtUca6dmw4tg2dCihTliRXdiHsQQ3rGSmysqiD5c4tsBxNSylKvEoqAB3L0et311eJ+L4QuZ4cpCmoGLg1fpaFRejaQyS17oy5hBifxDh0yUWWK3bVuhDtziEhBJYAknSHJpqxNU9xIMdB4Lg0YXAqMyYM2Mw0xeQ0GVBAlsdVHNmA58og9lOyRE/PjpeSSiUZuVRDKALJzsXCSrS5ytDfbPjUvEDDKRldMlsiQQEOXCGZvCGFNhGXJPxJqEfu1/gdCOlamZhdA2sP8I//AGsO3/el/wDNMRspP3iVwCfkxeHXtOQf/kK+V40S9LF9yz7Q8SmDE4uUlTIOIUopYEFSVKANRoLaRMwksJ4RjKue/k+puOoH1ip7YLzY2ed1n2dzzifwn/yrGf8ArStNf4H1hMtoRfzH8oNcv7mWgyqCAgNGkWAqgCA8ACIQUIDQkQYMQgbQoTVOkuXT8L6NUNtWEiBFENN2j40mfJRlNXDh62dr6GlGEZvET1LqsuQGc7VP7whoSYCMFFUi5Ss1HZ1HeSWBYoU9tPf0gRH7GzWmFOivD6+284OOT1M3jyNHb6aKyYk6+CsnV98zDLQIEdo4CFy6Wjp3ZiapUiqibXL3Z/WBAjL1foQ7FyWPFpKTi5bpBpqBufsPSE8WwqE4lJCEgtcJA1gQI5qb2+jNgfaRROF4kSS4WEjkkKUyRsBtHHjAgR0Oh4l9f4Rjzcjix4YGC/6kv/ej/kIECNb9LA7ol8dL4me//cV/yMW3Cv8AyrHf+rJ+qoECEZf+OP1j+Q16n9zLAUgQIEaAAkwIECIUgjCoECIRhiAIECIWgzpBNeBAiAlj2c/6o5QcCBHM6tLWdvoX+mf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4" y="3135313"/>
            <a:ext cx="2736032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5940425" y="6388100"/>
            <a:ext cx="2846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Gill Sans MT" pitchFamily="34" charset="0"/>
              </a:rPr>
              <a:t>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Vitorio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Emanuel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II</a:t>
            </a:r>
          </a:p>
        </p:txBody>
      </p:sp>
    </p:spTree>
  </p:cSld>
  <p:clrMapOvr>
    <a:masterClrMapping/>
  </p:clrMapOvr>
  <p:transition spd="med"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295</TotalTime>
  <Words>524</Words>
  <Application>Microsoft Office PowerPoint</Application>
  <PresentationFormat>On-screen Show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Ujedinjenje Italije i Nemacke</vt:lpstr>
      <vt:lpstr>Ujedinjenje Italije</vt:lpstr>
      <vt:lpstr>Predvodnici ujedinjenja</vt:lpstr>
      <vt:lpstr>Osvajanje Lombardije</vt:lpstr>
      <vt:lpstr>Slide 5</vt:lpstr>
      <vt:lpstr>Tri vojvodstva</vt:lpstr>
      <vt:lpstr>Kraljevina dveju Sicilija</vt:lpstr>
      <vt:lpstr>Slide 8</vt:lpstr>
      <vt:lpstr>Kraljevina Italija</vt:lpstr>
      <vt:lpstr>Osvajanje Venecije</vt:lpstr>
      <vt:lpstr>Papska država pripojena Italiji</vt:lpstr>
      <vt:lpstr>Slide 12</vt:lpstr>
      <vt:lpstr>Ujedinjenje Nemačke</vt:lpstr>
      <vt:lpstr>Oto fon Bizmark</vt:lpstr>
      <vt:lpstr>Severnonemačka konfederacija</vt:lpstr>
      <vt:lpstr>Slide 16</vt:lpstr>
      <vt:lpstr>Ujedinjenje-Drugo nemačko carstvo</vt:lpstr>
      <vt:lpstr>Krunisanje Vilhelma I</vt:lpstr>
      <vt:lpstr>Drugo nemačko carstvo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Ujedinjenje Italije i Nemacke</dc:title>
  <dc:creator>Jovan</dc:creator>
  <cp:lastModifiedBy>Windows User</cp:lastModifiedBy>
  <cp:revision>46</cp:revision>
  <dcterms:created xsi:type="dcterms:W3CDTF">2014-02-18T17:28:57Z</dcterms:created>
  <dcterms:modified xsi:type="dcterms:W3CDTF">2018-02-05T09:45:00Z</dcterms:modified>
</cp:coreProperties>
</file>